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</p:sldMasterIdLst>
  <p:notesMasterIdLst>
    <p:notesMasterId r:id="rId34"/>
  </p:notesMasterIdLst>
  <p:handoutMasterIdLst>
    <p:handoutMasterId r:id="rId35"/>
  </p:handoutMasterIdLst>
  <p:sldIdLst>
    <p:sldId id="256" r:id="rId2"/>
    <p:sldId id="257" r:id="rId3"/>
    <p:sldId id="258" r:id="rId4"/>
    <p:sldId id="264" r:id="rId5"/>
    <p:sldId id="265" r:id="rId6"/>
    <p:sldId id="266" r:id="rId7"/>
    <p:sldId id="267" r:id="rId8"/>
    <p:sldId id="268" r:id="rId9"/>
    <p:sldId id="260" r:id="rId10"/>
    <p:sldId id="269" r:id="rId11"/>
    <p:sldId id="261" r:id="rId12"/>
    <p:sldId id="298" r:id="rId13"/>
    <p:sldId id="263" r:id="rId14"/>
    <p:sldId id="273" r:id="rId15"/>
    <p:sldId id="277" r:id="rId16"/>
    <p:sldId id="279" r:id="rId17"/>
    <p:sldId id="275" r:id="rId18"/>
    <p:sldId id="282" r:id="rId19"/>
    <p:sldId id="283" r:id="rId20"/>
    <p:sldId id="284" r:id="rId21"/>
    <p:sldId id="286" r:id="rId22"/>
    <p:sldId id="287" r:id="rId23"/>
    <p:sldId id="288" r:id="rId24"/>
    <p:sldId id="289" r:id="rId25"/>
    <p:sldId id="296" r:id="rId26"/>
    <p:sldId id="291" r:id="rId27"/>
    <p:sldId id="292" r:id="rId28"/>
    <p:sldId id="293" r:id="rId29"/>
    <p:sldId id="294" r:id="rId30"/>
    <p:sldId id="271" r:id="rId31"/>
    <p:sldId id="297" r:id="rId32"/>
    <p:sldId id="295" r:id="rId3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b="1" kern="1200">
        <a:solidFill>
          <a:srgbClr val="0000FF"/>
        </a:solidFill>
        <a:latin typeface="Arial" charset="0"/>
        <a:ea typeface="新細明體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b="1" kern="1200">
        <a:solidFill>
          <a:srgbClr val="0000FF"/>
        </a:solidFill>
        <a:latin typeface="Arial" charset="0"/>
        <a:ea typeface="新細明體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b="1" kern="1200">
        <a:solidFill>
          <a:srgbClr val="0000FF"/>
        </a:solidFill>
        <a:latin typeface="Arial" charset="0"/>
        <a:ea typeface="新細明體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b="1" kern="1200">
        <a:solidFill>
          <a:srgbClr val="0000FF"/>
        </a:solidFill>
        <a:latin typeface="Arial" charset="0"/>
        <a:ea typeface="新細明體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b="1" kern="1200">
        <a:solidFill>
          <a:srgbClr val="0000FF"/>
        </a:solidFill>
        <a:latin typeface="Arial" charset="0"/>
        <a:ea typeface="新細明體" charset="-120"/>
        <a:cs typeface="+mn-cs"/>
      </a:defRPr>
    </a:lvl5pPr>
    <a:lvl6pPr marL="2286000" algn="l" defTabSz="914400" rtl="0" eaLnBrk="1" latinLnBrk="0" hangingPunct="1">
      <a:defRPr kumimoji="1" b="1" kern="1200">
        <a:solidFill>
          <a:srgbClr val="0000FF"/>
        </a:solidFill>
        <a:latin typeface="Arial" charset="0"/>
        <a:ea typeface="新細明體" charset="-120"/>
        <a:cs typeface="+mn-cs"/>
      </a:defRPr>
    </a:lvl6pPr>
    <a:lvl7pPr marL="2743200" algn="l" defTabSz="914400" rtl="0" eaLnBrk="1" latinLnBrk="0" hangingPunct="1">
      <a:defRPr kumimoji="1" b="1" kern="1200">
        <a:solidFill>
          <a:srgbClr val="0000FF"/>
        </a:solidFill>
        <a:latin typeface="Arial" charset="0"/>
        <a:ea typeface="新細明體" charset="-120"/>
        <a:cs typeface="+mn-cs"/>
      </a:defRPr>
    </a:lvl7pPr>
    <a:lvl8pPr marL="3200400" algn="l" defTabSz="914400" rtl="0" eaLnBrk="1" latinLnBrk="0" hangingPunct="1">
      <a:defRPr kumimoji="1" b="1" kern="1200">
        <a:solidFill>
          <a:srgbClr val="0000FF"/>
        </a:solidFill>
        <a:latin typeface="Arial" charset="0"/>
        <a:ea typeface="新細明體" charset="-120"/>
        <a:cs typeface="+mn-cs"/>
      </a:defRPr>
    </a:lvl8pPr>
    <a:lvl9pPr marL="3657600" algn="l" defTabSz="914400" rtl="0" eaLnBrk="1" latinLnBrk="0" hangingPunct="1">
      <a:defRPr kumimoji="1" b="1" kern="1200">
        <a:solidFill>
          <a:srgbClr val="0000FF"/>
        </a:solidFill>
        <a:latin typeface="Arial" charset="0"/>
        <a:ea typeface="新細明體" charset="-12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</p:showPr>
  <p:clrMru>
    <a:srgbClr val="D60093"/>
    <a:srgbClr val="FF0000"/>
    <a:srgbClr val="009900"/>
    <a:srgbClr val="000000"/>
    <a:srgbClr val="993300"/>
    <a:srgbClr val="F2FDF7"/>
    <a:srgbClr val="0000FF"/>
    <a:srgbClr val="008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696" autoAdjust="0"/>
    <p:restoredTop sz="92980" autoAdjust="0"/>
  </p:normalViewPr>
  <p:slideViewPr>
    <p:cSldViewPr snapToObjects="1">
      <p:cViewPr varScale="1">
        <p:scale>
          <a:sx n="65" d="100"/>
          <a:sy n="65" d="100"/>
        </p:scale>
        <p:origin x="-948" y="-108"/>
      </p:cViewPr>
      <p:guideLst>
        <p:guide orient="horz"/>
        <p:guide orient="horz" pos="192"/>
        <p:guide orient="horz" pos="96"/>
        <p:guide/>
        <p:guide pos="48"/>
        <p:guide pos="9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36868100" cy="368681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spcBef>
                <a:spcPct val="0"/>
              </a:spcBef>
              <a:defRPr kumimoji="0" sz="1200" b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spcBef>
                <a:spcPct val="0"/>
              </a:spcBef>
              <a:defRPr kumimoji="0" sz="1200" b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56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spcBef>
                <a:spcPct val="0"/>
              </a:spcBef>
              <a:defRPr kumimoji="0" sz="1200" b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56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spcBef>
                <a:spcPct val="0"/>
              </a:spcBef>
              <a:defRPr kumimoji="0" sz="1200" b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</a:lstStyle>
          <a:p>
            <a:pPr>
              <a:defRPr/>
            </a:pPr>
            <a:fld id="{641130AA-4958-495B-BBDD-78379BB0928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spcBef>
                <a:spcPct val="0"/>
              </a:spcBef>
              <a:defRPr kumimoji="0" sz="1200" b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spcBef>
                <a:spcPct val="0"/>
              </a:spcBef>
              <a:defRPr kumimoji="0" sz="1200" b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 smtClean="0"/>
              <a:t>Click to edit Master text styles</a:t>
            </a:r>
          </a:p>
          <a:p>
            <a:pPr lvl="1"/>
            <a:r>
              <a:rPr lang="en-US" altLang="en-US" noProof="0" smtClean="0"/>
              <a:t>Second level</a:t>
            </a:r>
          </a:p>
          <a:p>
            <a:pPr lvl="2"/>
            <a:r>
              <a:rPr lang="en-US" altLang="en-US" noProof="0" smtClean="0"/>
              <a:t>Third level</a:t>
            </a:r>
          </a:p>
          <a:p>
            <a:pPr lvl="3"/>
            <a:r>
              <a:rPr lang="en-US" altLang="en-US" noProof="0" smtClean="0"/>
              <a:t>Fourth level</a:t>
            </a:r>
          </a:p>
          <a:p>
            <a:pPr lvl="4"/>
            <a:r>
              <a:rPr lang="en-US" altLang="en-US" noProof="0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spcBef>
                <a:spcPct val="0"/>
              </a:spcBef>
              <a:defRPr kumimoji="0" sz="1200" b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spcBef>
                <a:spcPct val="0"/>
              </a:spcBef>
              <a:defRPr kumimoji="0" sz="1200" b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</a:lstStyle>
          <a:p>
            <a:pPr>
              <a:defRPr/>
            </a:pPr>
            <a:fld id="{B9380DAF-CDD1-4E1D-AFF8-B286E6A6D54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63CA314C-4769-42AA-9AC4-8ADE179AB6B9}" type="slidenum">
              <a:rPr lang="en-US" altLang="en-US" smtClean="0">
                <a:latin typeface="Arial" charset="0"/>
                <a:ea typeface="新細明體" charset="-120"/>
              </a:rPr>
              <a:pPr/>
              <a:t>1</a:t>
            </a:fld>
            <a:endParaRPr lang="en-US" altLang="en-US" smtClean="0">
              <a:latin typeface="Arial" charset="0"/>
              <a:ea typeface="新細明體" charset="-120"/>
            </a:endParaRPr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A7603616-2B86-42BA-A034-3980F69810D3}" type="slidenum">
              <a:rPr kumimoji="0" lang="en-US" altLang="en-US" sz="1200" b="0">
                <a:solidFill>
                  <a:schemeClr val="tx1"/>
                </a:solidFill>
              </a:rPr>
              <a:pPr algn="r"/>
              <a:t>10</a:t>
            </a:fld>
            <a:endParaRPr kumimoji="0" lang="en-US" altLang="en-US" sz="1200" b="0">
              <a:solidFill>
                <a:schemeClr val="tx1"/>
              </a:solidFill>
            </a:endParaRPr>
          </a:p>
        </p:txBody>
      </p:sp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0231586B-4DA2-4B6E-835B-E6421854EFDA}" type="slidenum">
              <a:rPr kumimoji="0" lang="en-US" altLang="en-US" sz="1200" b="0">
                <a:solidFill>
                  <a:schemeClr val="tx1"/>
                </a:solidFill>
              </a:rPr>
              <a:pPr algn="r"/>
              <a:t>11</a:t>
            </a:fld>
            <a:endParaRPr kumimoji="0" lang="en-US" altLang="en-US" sz="1200" b="0">
              <a:solidFill>
                <a:schemeClr val="tx1"/>
              </a:solidFill>
            </a:endParaRPr>
          </a:p>
        </p:txBody>
      </p:sp>
      <p:sp>
        <p:nvSpPr>
          <p:cNvPr id="26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AE5051B0-D070-416F-85D7-925594160DE6}" type="slidenum">
              <a:rPr kumimoji="0" lang="en-US" altLang="en-US" sz="1200" b="0">
                <a:solidFill>
                  <a:schemeClr val="tx1"/>
                </a:solidFill>
              </a:rPr>
              <a:pPr algn="r"/>
              <a:t>12</a:t>
            </a:fld>
            <a:endParaRPr kumimoji="0" lang="en-US" altLang="en-US" sz="1200" b="0">
              <a:solidFill>
                <a:schemeClr val="tx1"/>
              </a:solidFill>
            </a:endParaRPr>
          </a:p>
        </p:txBody>
      </p:sp>
      <p:sp>
        <p:nvSpPr>
          <p:cNvPr id="28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646CFB87-D4B4-4ECF-8708-3943D9BA749C}" type="slidenum">
              <a:rPr kumimoji="0" lang="en-US" altLang="en-US" sz="1200" b="0">
                <a:solidFill>
                  <a:schemeClr val="tx1"/>
                </a:solidFill>
              </a:rPr>
              <a:pPr algn="r"/>
              <a:t>13</a:t>
            </a:fld>
            <a:endParaRPr kumimoji="0" lang="en-US" altLang="en-US" sz="1200" b="0">
              <a:solidFill>
                <a:schemeClr val="tx1"/>
              </a:solidFill>
            </a:endParaRPr>
          </a:p>
        </p:txBody>
      </p:sp>
      <p:sp>
        <p:nvSpPr>
          <p:cNvPr id="30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76CE3286-EE9C-451D-AD2B-4A684D34D0FE}" type="slidenum">
              <a:rPr kumimoji="0" lang="en-US" altLang="en-US" sz="1200" b="0">
                <a:solidFill>
                  <a:schemeClr val="tx1"/>
                </a:solidFill>
              </a:rPr>
              <a:pPr algn="r"/>
              <a:t>14</a:t>
            </a:fld>
            <a:endParaRPr kumimoji="0" lang="en-US" altLang="en-US" sz="1200" b="0">
              <a:solidFill>
                <a:schemeClr val="tx1"/>
              </a:solidFill>
            </a:endParaRPr>
          </a:p>
        </p:txBody>
      </p:sp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DCD0B4C9-DAFD-48E9-BC41-F684901E3F39}" type="slidenum">
              <a:rPr kumimoji="0" lang="en-US" altLang="en-US" sz="1200" b="0">
                <a:solidFill>
                  <a:schemeClr val="tx1"/>
                </a:solidFill>
              </a:rPr>
              <a:pPr algn="r"/>
              <a:t>17</a:t>
            </a:fld>
            <a:endParaRPr kumimoji="0" lang="en-US" altLang="en-US" sz="1200" b="0">
              <a:solidFill>
                <a:schemeClr val="tx1"/>
              </a:solidFill>
            </a:endParaRPr>
          </a:p>
        </p:txBody>
      </p:sp>
      <p:sp>
        <p:nvSpPr>
          <p:cNvPr id="3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投影片圖像版面配置區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48130" name="備忘稿版面配置區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zh-HK" altLang="en-US" smtClean="0">
              <a:latin typeface="Arial" charset="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A637C90-368B-4EC6-9E33-5A72F19D50D8}" type="slidenum">
              <a:rPr lang="en-US" altLang="en-US" smtClean="0"/>
              <a:pPr>
                <a:defRPr/>
              </a:pPr>
              <a:t>27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5AABC397-252D-4681-8DA8-57B51ACBAA66}" type="slidenum">
              <a:rPr kumimoji="0" lang="en-US" altLang="en-US" sz="1200" b="0">
                <a:solidFill>
                  <a:schemeClr val="tx1"/>
                </a:solidFill>
              </a:rPr>
              <a:pPr algn="r"/>
              <a:t>30</a:t>
            </a:fld>
            <a:endParaRPr kumimoji="0" lang="en-US" altLang="en-US" sz="1200" b="0">
              <a:solidFill>
                <a:schemeClr val="tx1"/>
              </a:solidFill>
            </a:endParaRPr>
          </a:p>
        </p:txBody>
      </p:sp>
      <p:sp>
        <p:nvSpPr>
          <p:cNvPr id="52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187F709C-DFF4-416A-A9AA-6E4AFC1BDC46}" type="slidenum">
              <a:rPr kumimoji="0" lang="en-US" altLang="en-US" sz="1200" b="0">
                <a:solidFill>
                  <a:schemeClr val="tx1"/>
                </a:solidFill>
              </a:rPr>
              <a:pPr algn="r"/>
              <a:t>31</a:t>
            </a:fld>
            <a:endParaRPr kumimoji="0" lang="en-US" altLang="en-US" sz="1200" b="0">
              <a:solidFill>
                <a:schemeClr val="tx1"/>
              </a:solidFill>
            </a:endParaRPr>
          </a:p>
        </p:txBody>
      </p:sp>
      <p:sp>
        <p:nvSpPr>
          <p:cNvPr id="54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9A6A8957-2E66-4B88-A40C-EE5E1C5EF9A8}" type="slidenum">
              <a:rPr kumimoji="0" lang="en-US" altLang="en-US" sz="1200" b="0">
                <a:solidFill>
                  <a:schemeClr val="tx1"/>
                </a:solidFill>
              </a:rPr>
              <a:pPr algn="r"/>
              <a:t>2</a:t>
            </a:fld>
            <a:endParaRPr kumimoji="0" lang="en-US" altLang="en-US" sz="1200" b="0">
              <a:solidFill>
                <a:schemeClr val="tx1"/>
              </a:solidFill>
            </a:endParaRPr>
          </a:p>
        </p:txBody>
      </p:sp>
      <p:sp>
        <p:nvSpPr>
          <p:cNvPr id="8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D80F7D48-2715-48E4-8CB5-1B82474E418E}" type="slidenum">
              <a:rPr kumimoji="0" lang="en-US" altLang="en-US" sz="1200" b="0">
                <a:solidFill>
                  <a:schemeClr val="tx1"/>
                </a:solidFill>
              </a:rPr>
              <a:pPr algn="r"/>
              <a:t>3</a:t>
            </a:fld>
            <a:endParaRPr kumimoji="0" lang="en-US" altLang="en-US" sz="1200" b="0">
              <a:solidFill>
                <a:schemeClr val="tx1"/>
              </a:solidFill>
            </a:endParaRPr>
          </a:p>
        </p:txBody>
      </p:sp>
      <p:sp>
        <p:nvSpPr>
          <p:cNvPr id="10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B2AA0C92-F6B7-49CB-9B23-BC6D1FFA32A7}" type="slidenum">
              <a:rPr kumimoji="0" lang="en-US" altLang="en-US" sz="1200" b="0">
                <a:solidFill>
                  <a:schemeClr val="tx1"/>
                </a:solidFill>
              </a:rPr>
              <a:pPr algn="r"/>
              <a:t>4</a:t>
            </a:fld>
            <a:endParaRPr kumimoji="0" lang="en-US" altLang="en-US" sz="1200" b="0">
              <a:solidFill>
                <a:schemeClr val="tx1"/>
              </a:solidFill>
            </a:endParaRPr>
          </a:p>
        </p:txBody>
      </p:sp>
      <p:sp>
        <p:nvSpPr>
          <p:cNvPr id="12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E79AA8EE-4732-4A81-9DCE-D3DF71121511}" type="slidenum">
              <a:rPr kumimoji="0" lang="en-US" altLang="en-US" sz="1200" b="0">
                <a:solidFill>
                  <a:schemeClr val="tx1"/>
                </a:solidFill>
              </a:rPr>
              <a:pPr algn="r"/>
              <a:t>5</a:t>
            </a:fld>
            <a:endParaRPr kumimoji="0" lang="en-US" altLang="en-US" sz="1200" b="0">
              <a:solidFill>
                <a:schemeClr val="tx1"/>
              </a:solidFill>
            </a:endParaRPr>
          </a:p>
        </p:txBody>
      </p:sp>
      <p:sp>
        <p:nvSpPr>
          <p:cNvPr id="14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E64A538F-1D7E-4080-A87E-A1BF64BC746D}" type="slidenum">
              <a:rPr kumimoji="0" lang="en-US" altLang="en-US" sz="1200" b="0">
                <a:solidFill>
                  <a:schemeClr val="tx1"/>
                </a:solidFill>
              </a:rPr>
              <a:pPr algn="r"/>
              <a:t>6</a:t>
            </a:fld>
            <a:endParaRPr kumimoji="0" lang="en-US" altLang="en-US" sz="1200" b="0">
              <a:solidFill>
                <a:schemeClr val="tx1"/>
              </a:solidFill>
            </a:endParaRPr>
          </a:p>
        </p:txBody>
      </p:sp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F2EB1F73-6C77-466C-A45E-19A6051053BF}" type="slidenum">
              <a:rPr kumimoji="0" lang="en-US" altLang="en-US" sz="1200" b="0">
                <a:solidFill>
                  <a:schemeClr val="tx1"/>
                </a:solidFill>
              </a:rPr>
              <a:pPr algn="r"/>
              <a:t>7</a:t>
            </a:fld>
            <a:endParaRPr kumimoji="0" lang="en-US" altLang="en-US" sz="1200" b="0">
              <a:solidFill>
                <a:schemeClr val="tx1"/>
              </a:solidFill>
            </a:endParaRPr>
          </a:p>
        </p:txBody>
      </p:sp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55F57B97-EE0E-41AC-AE7F-FCE1D57F5E99}" type="slidenum">
              <a:rPr kumimoji="0" lang="en-US" altLang="en-US" sz="1200" b="0">
                <a:solidFill>
                  <a:schemeClr val="tx1"/>
                </a:solidFill>
              </a:rPr>
              <a:pPr algn="r"/>
              <a:t>8</a:t>
            </a:fld>
            <a:endParaRPr kumimoji="0" lang="en-US" altLang="en-US" sz="1200" b="0">
              <a:solidFill>
                <a:schemeClr val="tx1"/>
              </a:solidFill>
            </a:endParaRPr>
          </a:p>
        </p:txBody>
      </p:sp>
      <p:sp>
        <p:nvSpPr>
          <p:cNvPr id="20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C9B2D474-BD11-43B8-BDC4-EBB39275E0AD}" type="slidenum">
              <a:rPr kumimoji="0" lang="en-US" altLang="en-US" sz="1200" b="0">
                <a:solidFill>
                  <a:schemeClr val="tx1"/>
                </a:solidFill>
              </a:rPr>
              <a:pPr algn="r"/>
              <a:t>9</a:t>
            </a:fld>
            <a:endParaRPr kumimoji="0" lang="en-US" altLang="en-US" sz="1200" b="0">
              <a:solidFill>
                <a:schemeClr val="tx1"/>
              </a:solidFill>
            </a:endParaRPr>
          </a:p>
        </p:txBody>
      </p:sp>
      <p:sp>
        <p:nvSpPr>
          <p:cNvPr id="22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8" descr="rainbowdirt"/>
          <p:cNvPicPr>
            <a:picLocks noChangeAspect="1" noChangeArrowheads="1"/>
          </p:cNvPicPr>
          <p:nvPr userDrawn="1"/>
        </p:nvPicPr>
        <p:blipFill>
          <a:blip r:embed="rId2"/>
          <a:srcRect b="-2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 Box 18"/>
          <p:cNvSpPr txBox="1">
            <a:spLocks noChangeArrowheads="1"/>
          </p:cNvSpPr>
          <p:nvPr userDrawn="1"/>
        </p:nvSpPr>
        <p:spPr bwMode="auto">
          <a:xfrm rot="19237452">
            <a:off x="4622800" y="519113"/>
            <a:ext cx="184150" cy="36671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defRPr/>
            </a:pPr>
            <a:endParaRPr kumimoji="0" lang="en-GB" altLang="en-US" b="0">
              <a:ea typeface="+mn-ea"/>
            </a:endParaRP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196975"/>
            <a:ext cx="7772400" cy="1470025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en-US" altLang="en-US" noProof="0" smtClean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952750"/>
            <a:ext cx="6400800" cy="1752600"/>
          </a:xfrm>
          <a:extLst/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altLang="en-US" noProof="0" smtClean="0"/>
              <a:t>Click to edit Master subtitle style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9C1A52-33CA-42B1-A0D0-3EE845D61DF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66800"/>
            <a:ext cx="8229600" cy="3700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kumimoji="0" sz="1400" b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defRPr kumimoji="0" sz="1400" b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kumimoji="0" sz="1400" b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</a:lstStyle>
          <a:p>
            <a:pPr>
              <a:defRPr/>
            </a:pPr>
            <a:fld id="{E1047722-D6A2-495A-BAE9-028348C4789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Arial" charset="0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Arial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Arial" charset="0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Arial" charset="0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Arial" charset="0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Arial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Text Box 6"/>
          <p:cNvSpPr txBox="1">
            <a:spLocks noChangeArrowheads="1"/>
          </p:cNvSpPr>
          <p:nvPr/>
        </p:nvSpPr>
        <p:spPr bwMode="auto">
          <a:xfrm>
            <a:off x="468313" y="2168525"/>
            <a:ext cx="8280400" cy="192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zh-TW" altLang="en-US" sz="7500">
                <a:solidFill>
                  <a:srgbClr val="FF0000"/>
                </a:solidFill>
                <a:ea typeface="標楷體" pitchFamily="65" charset="-120"/>
              </a:rPr>
              <a:t>港人的困境與出路</a:t>
            </a:r>
          </a:p>
          <a:p>
            <a:pPr>
              <a:spcBef>
                <a:spcPct val="50000"/>
              </a:spcBef>
            </a:pPr>
            <a:r>
              <a:rPr lang="zh-TW" altLang="en-US" sz="3000">
                <a:ea typeface="標楷體" pitchFamily="65" charset="-120"/>
              </a:rPr>
              <a:t>                                                               黃遠志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ext Box 3"/>
          <p:cNvSpPr txBox="1">
            <a:spLocks noChangeArrowheads="1"/>
          </p:cNvSpPr>
          <p:nvPr/>
        </p:nvSpPr>
        <p:spPr bwMode="auto">
          <a:xfrm>
            <a:off x="215900" y="44450"/>
            <a:ext cx="8748713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 sz="2600"/>
              <a:t>1.  </a:t>
            </a:r>
            <a:r>
              <a:rPr lang="zh-TW" altLang="en-US" sz="2600"/>
              <a:t>認清人生的價值和意義，人生的目標和方向</a:t>
            </a:r>
          </a:p>
        </p:txBody>
      </p:sp>
      <p:sp>
        <p:nvSpPr>
          <p:cNvPr id="155651" name="Rectangle 3"/>
          <p:cNvSpPr>
            <a:spLocks noChangeArrowheads="1"/>
          </p:cNvSpPr>
          <p:nvPr/>
        </p:nvSpPr>
        <p:spPr bwMode="auto">
          <a:xfrm>
            <a:off x="0" y="563563"/>
            <a:ext cx="9394825" cy="5673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44500" indent="-444500">
              <a:spcBef>
                <a:spcPct val="20000"/>
              </a:spcBef>
              <a:buFontTx/>
              <a:buAutoNum type="alphaLcPeriod" startAt="2"/>
            </a:pPr>
            <a:r>
              <a:rPr kumimoji="0" lang="zh-TW" altLang="en-US" sz="2600">
                <a:solidFill>
                  <a:schemeClr val="tx2"/>
                </a:solidFill>
              </a:rPr>
              <a:t>人在地上的</a:t>
            </a:r>
            <a:r>
              <a:rPr kumimoji="0" lang="en-US" altLang="zh-TW" sz="2600">
                <a:solidFill>
                  <a:schemeClr val="tx2"/>
                </a:solidFill>
              </a:rPr>
              <a:t>80</a:t>
            </a:r>
            <a:r>
              <a:rPr kumimoji="0" lang="zh-TW" altLang="en-US" sz="2600">
                <a:solidFill>
                  <a:schemeClr val="tx2"/>
                </a:solidFill>
              </a:rPr>
              <a:t>年  </a:t>
            </a:r>
          </a:p>
          <a:p>
            <a:pPr marL="444500" indent="-444500">
              <a:spcBef>
                <a:spcPct val="20000"/>
              </a:spcBef>
            </a:pPr>
            <a:r>
              <a:rPr kumimoji="0" lang="en-US" altLang="zh-TW" sz="2600">
                <a:solidFill>
                  <a:schemeClr val="tx2"/>
                </a:solidFill>
              </a:rPr>
              <a:t>i. 	</a:t>
            </a:r>
            <a:r>
              <a:rPr kumimoji="0" lang="zh-TW" altLang="en-US" sz="2600">
                <a:solidFill>
                  <a:schemeClr val="tx2"/>
                </a:solidFill>
              </a:rPr>
              <a:t>非終局 </a:t>
            </a:r>
            <a:r>
              <a:rPr kumimoji="0" lang="en-US" altLang="zh-TW" sz="2600">
                <a:solidFill>
                  <a:srgbClr val="000000"/>
                </a:solidFill>
              </a:rPr>
              <a:t>(</a:t>
            </a:r>
            <a:r>
              <a:rPr kumimoji="0" lang="zh-TW" altLang="en-US" sz="2600">
                <a:solidFill>
                  <a:srgbClr val="000000"/>
                </a:solidFill>
              </a:rPr>
              <a:t>有天堂和地獄</a:t>
            </a:r>
            <a:r>
              <a:rPr kumimoji="0" lang="en-US" altLang="zh-TW" sz="2600">
                <a:solidFill>
                  <a:srgbClr val="000000"/>
                </a:solidFill>
              </a:rPr>
              <a:t>  80</a:t>
            </a:r>
            <a:r>
              <a:rPr kumimoji="0" lang="zh-TW" altLang="en-US" sz="2600">
                <a:solidFill>
                  <a:srgbClr val="000000"/>
                </a:solidFill>
              </a:rPr>
              <a:t>年</a:t>
            </a:r>
            <a:r>
              <a:rPr kumimoji="0" lang="en-US" altLang="zh-TW" sz="2600">
                <a:solidFill>
                  <a:srgbClr val="000000"/>
                </a:solidFill>
              </a:rPr>
              <a:t>vs</a:t>
            </a:r>
            <a:r>
              <a:rPr kumimoji="0" lang="zh-TW" altLang="en-US" sz="2600">
                <a:solidFill>
                  <a:srgbClr val="000000"/>
                </a:solidFill>
              </a:rPr>
              <a:t>永恆</a:t>
            </a:r>
            <a:r>
              <a:rPr kumimoji="0" lang="en-US" altLang="zh-TW" sz="2600">
                <a:solidFill>
                  <a:srgbClr val="000000"/>
                </a:solidFill>
              </a:rPr>
              <a:t>) </a:t>
            </a:r>
            <a:r>
              <a:rPr kumimoji="0" lang="zh-TW" altLang="en-US" sz="2600">
                <a:solidFill>
                  <a:schemeClr val="tx2"/>
                </a:solidFill>
              </a:rPr>
              <a:t>地上的得失非最重要</a:t>
            </a:r>
          </a:p>
          <a:p>
            <a:pPr marL="444500" indent="-444500">
              <a:spcBef>
                <a:spcPct val="20000"/>
              </a:spcBef>
            </a:pPr>
            <a:r>
              <a:rPr kumimoji="0" lang="zh-TW" altLang="en-US" sz="2600">
                <a:solidFill>
                  <a:srgbClr val="000000"/>
                </a:solidFill>
                <a:sym typeface="Symbol" pitchFamily="18" charset="2"/>
              </a:rPr>
              <a:t>  	</a:t>
            </a:r>
            <a:r>
              <a:rPr kumimoji="0" lang="zh-TW" altLang="en-US" sz="2600"/>
              <a:t>若是你的右眼叫你跌倒，就剜出來丟掉，寧可失去百體中的一體，不叫全身丟在地獄裡。</a:t>
            </a:r>
            <a:r>
              <a:rPr kumimoji="0" lang="en-US" altLang="zh-TW" sz="2600"/>
              <a:t>(</a:t>
            </a:r>
            <a:r>
              <a:rPr kumimoji="0" lang="zh-TW" altLang="en-US" sz="2600"/>
              <a:t>太</a:t>
            </a:r>
            <a:r>
              <a:rPr kumimoji="0" lang="en-US" altLang="zh-TW" sz="2600"/>
              <a:t>5:29) </a:t>
            </a:r>
            <a:r>
              <a:rPr kumimoji="0" lang="zh-TW" altLang="en-US" sz="2600">
                <a:solidFill>
                  <a:srgbClr val="D60093"/>
                </a:solidFill>
              </a:rPr>
              <a:t>為短暫快樂</a:t>
            </a:r>
            <a:r>
              <a:rPr kumimoji="0" lang="en-US" altLang="zh-TW" sz="2600">
                <a:solidFill>
                  <a:srgbClr val="D60093"/>
                </a:solidFill>
                <a:sym typeface="Symbol" pitchFamily="18" charset="2"/>
              </a:rPr>
              <a:t></a:t>
            </a:r>
            <a:r>
              <a:rPr kumimoji="0" lang="zh-TW" altLang="en-US" sz="2600">
                <a:solidFill>
                  <a:srgbClr val="D60093"/>
                </a:solidFill>
              </a:rPr>
              <a:t>永刑！</a:t>
            </a:r>
            <a:endParaRPr kumimoji="0" lang="zh-TW" altLang="en-US" sz="2600">
              <a:solidFill>
                <a:schemeClr val="tx2"/>
              </a:solidFill>
            </a:endParaRPr>
          </a:p>
          <a:p>
            <a:pPr marL="444500" indent="-444500">
              <a:lnSpc>
                <a:spcPct val="50000"/>
              </a:lnSpc>
              <a:spcBef>
                <a:spcPct val="20000"/>
              </a:spcBef>
            </a:pPr>
            <a:endParaRPr kumimoji="0" lang="en-US" altLang="zh-TW" sz="2600">
              <a:solidFill>
                <a:schemeClr val="tx2"/>
              </a:solidFill>
            </a:endParaRPr>
          </a:p>
          <a:p>
            <a:pPr marL="444500" indent="-444500">
              <a:spcBef>
                <a:spcPct val="20000"/>
              </a:spcBef>
            </a:pPr>
            <a:r>
              <a:rPr kumimoji="0" lang="en-US" altLang="zh-TW" sz="2600">
                <a:solidFill>
                  <a:schemeClr val="tx2"/>
                </a:solidFill>
              </a:rPr>
              <a:t>ii. 	</a:t>
            </a:r>
            <a:r>
              <a:rPr kumimoji="0" lang="zh-TW" altLang="en-US" sz="2600">
                <a:solidFill>
                  <a:schemeClr val="tx2"/>
                </a:solidFill>
              </a:rPr>
              <a:t>乃管家非主人  </a:t>
            </a:r>
            <a:r>
              <a:rPr kumimoji="0" lang="en-US" altLang="zh-TW" sz="2600">
                <a:solidFill>
                  <a:schemeClr val="tx2"/>
                </a:solidFill>
              </a:rPr>
              <a:t>--  </a:t>
            </a:r>
            <a:r>
              <a:rPr kumimoji="0" lang="zh-TW" altLang="en-US" sz="2600">
                <a:solidFill>
                  <a:schemeClr val="tx2"/>
                </a:solidFill>
              </a:rPr>
              <a:t>地上所得不屬你，帶不走</a:t>
            </a:r>
          </a:p>
          <a:p>
            <a:pPr marL="444500" indent="-444500">
              <a:spcBef>
                <a:spcPct val="20000"/>
              </a:spcBef>
              <a:buFont typeface="Symbol" pitchFamily="18" charset="2"/>
              <a:buNone/>
            </a:pPr>
            <a:r>
              <a:rPr kumimoji="0" lang="zh-TW" altLang="en-US" sz="2600">
                <a:solidFill>
                  <a:srgbClr val="000000"/>
                </a:solidFill>
                <a:latin typeface="新細明體" charset="-120"/>
                <a:sym typeface="Symbol" pitchFamily="18" charset="2"/>
              </a:rPr>
              <a:t>  	</a:t>
            </a:r>
            <a:r>
              <a:rPr kumimoji="0" lang="zh-TW" altLang="en-US" sz="2600">
                <a:solidFill>
                  <a:srgbClr val="000000"/>
                </a:solidFill>
                <a:latin typeface="新細明體" charset="-120"/>
              </a:rPr>
              <a:t>我赤身出於母胎，也必赤身歸回  </a:t>
            </a:r>
            <a:r>
              <a:rPr kumimoji="0" lang="en-US" altLang="zh-HK" sz="2600">
                <a:solidFill>
                  <a:srgbClr val="000000"/>
                </a:solidFill>
                <a:latin typeface="新細明體" charset="-120"/>
              </a:rPr>
              <a:t>(</a:t>
            </a:r>
            <a:r>
              <a:rPr kumimoji="0" lang="zh-TW" altLang="en-US" sz="2600">
                <a:solidFill>
                  <a:srgbClr val="000000"/>
                </a:solidFill>
                <a:latin typeface="新細明體" charset="-120"/>
              </a:rPr>
              <a:t>伯</a:t>
            </a:r>
            <a:r>
              <a:rPr kumimoji="0" lang="en-US" altLang="zh-HK" sz="2600">
                <a:solidFill>
                  <a:srgbClr val="000000"/>
                </a:solidFill>
                <a:latin typeface="新細明體" charset="-120"/>
              </a:rPr>
              <a:t>1:21)</a:t>
            </a:r>
            <a:r>
              <a:rPr kumimoji="0" lang="en-US" altLang="zh-TW" sz="2600">
                <a:solidFill>
                  <a:srgbClr val="000000"/>
                </a:solidFill>
                <a:latin typeface="新細明體" charset="-120"/>
              </a:rPr>
              <a:t> </a:t>
            </a:r>
            <a:endParaRPr kumimoji="0" lang="zh-TW" altLang="en-US" sz="2600" i="1">
              <a:solidFill>
                <a:srgbClr val="993300"/>
              </a:solidFill>
              <a:latin typeface="新細明體" charset="-120"/>
            </a:endParaRPr>
          </a:p>
          <a:p>
            <a:pPr marL="444500" indent="-444500" eaLnBrk="0" hangingPunct="0">
              <a:spcBef>
                <a:spcPct val="20000"/>
              </a:spcBef>
            </a:pPr>
            <a:r>
              <a:rPr kumimoji="0" lang="zh-TW" altLang="en-US" sz="2600">
                <a:solidFill>
                  <a:srgbClr val="000000"/>
                </a:solidFill>
                <a:latin typeface="新細明體" charset="-120"/>
                <a:sym typeface="Symbol" pitchFamily="18" charset="2"/>
              </a:rPr>
              <a:t>  	要交帳，受審判：在世怎活最有價值，</a:t>
            </a:r>
            <a:r>
              <a:rPr kumimoji="0" lang="zh-TW" altLang="en-US" sz="2600">
                <a:solidFill>
                  <a:srgbClr val="000000"/>
                </a:solidFill>
                <a:sym typeface="Symbol" pitchFamily="18" charset="2"/>
              </a:rPr>
              <a:t>什麼決定永恆終局？</a:t>
            </a:r>
          </a:p>
          <a:p>
            <a:pPr marL="444500" indent="-444500" eaLnBrk="0" hangingPunct="0">
              <a:spcBef>
                <a:spcPct val="20000"/>
              </a:spcBef>
            </a:pPr>
            <a:r>
              <a:rPr kumimoji="0" lang="zh-TW" altLang="en-US" sz="2600">
                <a:solidFill>
                  <a:schemeClr val="tx1"/>
                </a:solidFill>
                <a:sym typeface="Wingdings" pitchFamily="2" charset="2"/>
              </a:rPr>
              <a:t>	</a:t>
            </a:r>
            <a:r>
              <a:rPr kumimoji="0" lang="zh-TW" altLang="en-US" sz="2600">
                <a:solidFill>
                  <a:srgbClr val="009900"/>
                </a:solidFill>
                <a:sym typeface="Wingdings" pitchFamily="2" charset="2"/>
              </a:rPr>
              <a:t>	</a:t>
            </a:r>
            <a:r>
              <a:rPr kumimoji="0" lang="zh-TW" altLang="en-US" sz="2600">
                <a:solidFill>
                  <a:srgbClr val="009900"/>
                </a:solidFill>
                <a:sym typeface="Symbol" pitchFamily="18" charset="2"/>
              </a:rPr>
              <a:t>考獲幾多科</a:t>
            </a:r>
            <a:r>
              <a:rPr kumimoji="0" lang="en-US" altLang="zh-TW" sz="2600">
                <a:solidFill>
                  <a:srgbClr val="009900"/>
                </a:solidFill>
                <a:sym typeface="Symbol" pitchFamily="18" charset="2"/>
              </a:rPr>
              <a:t>A</a:t>
            </a:r>
            <a:r>
              <a:rPr kumimoji="0" lang="zh-TW" altLang="en-US" sz="2600">
                <a:solidFill>
                  <a:srgbClr val="009900"/>
                </a:solidFill>
                <a:sym typeface="Symbol" pitchFamily="18" charset="2"/>
              </a:rPr>
              <a:t>或</a:t>
            </a:r>
            <a:r>
              <a:rPr kumimoji="0" lang="en-US" altLang="zh-TW" sz="2600">
                <a:solidFill>
                  <a:srgbClr val="009900"/>
                </a:solidFill>
                <a:sym typeface="Symbol" pitchFamily="18" charset="2"/>
              </a:rPr>
              <a:t>5**</a:t>
            </a:r>
            <a:r>
              <a:rPr kumimoji="0" lang="zh-TW" altLang="en-US" sz="2600">
                <a:solidFill>
                  <a:srgbClr val="009900"/>
                </a:solidFill>
                <a:sym typeface="Symbol" pitchFamily="18" charset="2"/>
              </a:rPr>
              <a:t>，贏過多少個獎項，家財有多豐厚， 領過那些人信主，捐贈了幾多金錢</a:t>
            </a:r>
          </a:p>
          <a:p>
            <a:pPr marL="444500" indent="-444500" eaLnBrk="0" hangingPunct="0">
              <a:spcBef>
                <a:spcPct val="20000"/>
              </a:spcBef>
            </a:pPr>
            <a:r>
              <a:rPr kumimoji="0" lang="zh-TW" altLang="en-US" sz="2600">
                <a:solidFill>
                  <a:srgbClr val="009900"/>
                </a:solidFill>
                <a:sym typeface="Symbol" pitchFamily="18" charset="2"/>
              </a:rPr>
              <a:t>	</a:t>
            </a:r>
            <a:r>
              <a:rPr kumimoji="0" lang="zh-TW" altLang="en-US" sz="2600">
                <a:solidFill>
                  <a:srgbClr val="993300"/>
                </a:solidFill>
                <a:sym typeface="Wingdings" pitchFamily="2" charset="2"/>
              </a:rPr>
              <a:t></a:t>
            </a:r>
            <a:r>
              <a:rPr kumimoji="0" lang="zh-TW" altLang="en-US" sz="2600">
                <a:solidFill>
                  <a:srgbClr val="009900"/>
                </a:solidFill>
                <a:sym typeface="Wingdings" pitchFamily="2" charset="2"/>
              </a:rPr>
              <a:t>	</a:t>
            </a:r>
            <a:r>
              <a:rPr kumimoji="0" lang="en-US" altLang="zh-TW" sz="2600">
                <a:solidFill>
                  <a:srgbClr val="FF0000"/>
                </a:solidFill>
                <a:sym typeface="Wingdings" pitchFamily="2" charset="2"/>
              </a:rPr>
              <a:t>what</a:t>
            </a:r>
            <a:r>
              <a:rPr kumimoji="0" lang="en-US" altLang="zh-TW" sz="2600">
                <a:solidFill>
                  <a:srgbClr val="009900"/>
                </a:solidFill>
                <a:sym typeface="Wingdings" pitchFamily="2" charset="2"/>
              </a:rPr>
              <a:t> </a:t>
            </a:r>
            <a:r>
              <a:rPr kumimoji="0" lang="zh-TW" altLang="en-US" sz="2500">
                <a:solidFill>
                  <a:srgbClr val="993300"/>
                </a:solidFill>
                <a:sym typeface="Symbol" pitchFamily="18" charset="2"/>
              </a:rPr>
              <a:t>每個崗位盡忠：善用你可用的資源和時間做到最好 </a:t>
            </a:r>
          </a:p>
          <a:p>
            <a:pPr marL="444500" indent="-444500" eaLnBrk="0" hangingPunct="0">
              <a:spcBef>
                <a:spcPct val="20000"/>
              </a:spcBef>
            </a:pPr>
            <a:r>
              <a:rPr kumimoji="0" lang="zh-TW" altLang="en-US" sz="2600">
                <a:solidFill>
                  <a:srgbClr val="993300"/>
                </a:solidFill>
                <a:sym typeface="Symbol" pitchFamily="18" charset="2"/>
              </a:rPr>
              <a:t>	</a:t>
            </a:r>
            <a:r>
              <a:rPr kumimoji="0" lang="zh-TW" altLang="en-US" sz="2600">
                <a:solidFill>
                  <a:srgbClr val="993300"/>
                </a:solidFill>
                <a:sym typeface="Wingdings" pitchFamily="2" charset="2"/>
              </a:rPr>
              <a:t>	</a:t>
            </a:r>
            <a:r>
              <a:rPr kumimoji="0" lang="en-US" altLang="zh-TW" sz="2600">
                <a:solidFill>
                  <a:srgbClr val="FF0000"/>
                </a:solidFill>
                <a:sym typeface="Wingdings" pitchFamily="2" charset="2"/>
              </a:rPr>
              <a:t>how</a:t>
            </a:r>
            <a:r>
              <a:rPr kumimoji="0" lang="en-US" altLang="zh-TW" sz="2600">
                <a:solidFill>
                  <a:srgbClr val="993300"/>
                </a:solidFill>
                <a:sym typeface="Wingdings" pitchFamily="2" charset="2"/>
              </a:rPr>
              <a:t> </a:t>
            </a:r>
            <a:r>
              <a:rPr kumimoji="0" lang="zh-TW" altLang="en-US" sz="2600">
                <a:solidFill>
                  <a:srgbClr val="993300"/>
                </a:solidFill>
                <a:sym typeface="Symbol" pitchFamily="18" charset="2"/>
              </a:rPr>
              <a:t>對身邊每個人有愛和福音的責任</a:t>
            </a:r>
          </a:p>
          <a:p>
            <a:pPr marL="444500" indent="-444500" eaLnBrk="0" hangingPunct="0">
              <a:spcBef>
                <a:spcPct val="20000"/>
              </a:spcBef>
            </a:pPr>
            <a:r>
              <a:rPr kumimoji="0" lang="zh-TW" altLang="en-US" sz="2600">
                <a:solidFill>
                  <a:srgbClr val="D60093"/>
                </a:solidFill>
                <a:sym typeface="Wingdings" pitchFamily="2" charset="2"/>
              </a:rPr>
              <a:t>       地上冠軍只一人；天上</a:t>
            </a:r>
            <a:r>
              <a:rPr kumimoji="0" lang="zh-TW" altLang="en-US" sz="2600">
                <a:solidFill>
                  <a:srgbClr val="D60093"/>
                </a:solidFill>
                <a:sym typeface="Symbol" pitchFamily="18" charset="2"/>
              </a:rPr>
              <a:t>人人可滿分 </a:t>
            </a:r>
            <a:endParaRPr kumimoji="0" lang="zh-TW" altLang="en-US" sz="2600" i="1">
              <a:solidFill>
                <a:srgbClr val="D60093"/>
              </a:solidFill>
              <a:latin typeface="新細明體" charset="-12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5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5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5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5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55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55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5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55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556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556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556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556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556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556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556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556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5565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5565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5565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5565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Text Box 3"/>
          <p:cNvSpPr txBox="1">
            <a:spLocks noChangeArrowheads="1"/>
          </p:cNvSpPr>
          <p:nvPr/>
        </p:nvSpPr>
        <p:spPr bwMode="auto">
          <a:xfrm>
            <a:off x="215900" y="4763"/>
            <a:ext cx="8748713" cy="681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80000"/>
              </a:lnSpc>
              <a:spcBef>
                <a:spcPct val="20000"/>
              </a:spcBef>
              <a:spcAft>
                <a:spcPct val="20000"/>
              </a:spcAft>
            </a:pPr>
            <a:r>
              <a:rPr lang="zh-TW" altLang="en-US" sz="280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馬太福音第</a:t>
            </a:r>
            <a:r>
              <a:rPr lang="en-US" altLang="zh-TW" sz="280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25</a:t>
            </a:r>
            <a:r>
              <a:rPr lang="zh-TW" altLang="en-US" sz="280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章</a:t>
            </a:r>
            <a:r>
              <a:rPr lang="en-US" altLang="zh-TW" sz="280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19-23</a:t>
            </a:r>
            <a:r>
              <a:rPr lang="zh-TW" altLang="en-US" sz="280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節</a:t>
            </a:r>
            <a:r>
              <a:rPr lang="zh-TW" altLang="en-US" sz="2800">
                <a:latin typeface="標楷體" pitchFamily="65" charset="-120"/>
                <a:ea typeface="標楷體" pitchFamily="65" charset="-120"/>
              </a:rPr>
              <a:t>		</a:t>
            </a:r>
          </a:p>
          <a:p>
            <a:pPr>
              <a:lnSpc>
                <a:spcPct val="80000"/>
              </a:lnSpc>
              <a:spcBef>
                <a:spcPct val="20000"/>
              </a:spcBef>
              <a:spcAft>
                <a:spcPct val="20000"/>
              </a:spcAft>
            </a:pPr>
            <a:r>
              <a:rPr lang="zh-TW" altLang="en-US" sz="2800">
                <a:latin typeface="標楷體" pitchFamily="65" charset="-120"/>
                <a:ea typeface="標楷體" pitchFamily="65" charset="-120"/>
              </a:rPr>
              <a:t>過了許久，那些僕人的主人來了，和他們算賬。那領五千銀子的又帶著那另外的五千來，說：「主啊，你交給我五千銀子。請看，我又賺了五千。」主人說：「好，你這又良善又忠心的僕人，</a:t>
            </a:r>
            <a:r>
              <a:rPr lang="zh-TW" altLang="en-US" sz="280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你在不多的事上有忠心，我要把許多事派你管理；可以進來享受你主人的快樂</a:t>
            </a:r>
            <a:r>
              <a:rPr lang="zh-TW" altLang="en-US" sz="2800">
                <a:latin typeface="標楷體" pitchFamily="65" charset="-120"/>
                <a:ea typeface="標楷體" pitchFamily="65" charset="-120"/>
              </a:rPr>
              <a:t>。」</a:t>
            </a:r>
          </a:p>
          <a:p>
            <a:pPr>
              <a:lnSpc>
                <a:spcPct val="80000"/>
              </a:lnSpc>
              <a:spcBef>
                <a:spcPct val="20000"/>
              </a:spcBef>
              <a:spcAft>
                <a:spcPct val="20000"/>
              </a:spcAft>
            </a:pPr>
            <a:r>
              <a:rPr lang="zh-TW" altLang="en-US" sz="280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哥林多前書第</a:t>
            </a:r>
            <a:r>
              <a:rPr lang="en-US" altLang="zh-TW" sz="280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13</a:t>
            </a:r>
            <a:r>
              <a:rPr lang="zh-TW" altLang="en-US" sz="280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章</a:t>
            </a:r>
            <a:r>
              <a:rPr lang="en-US" altLang="zh-TW" sz="280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2-3</a:t>
            </a:r>
            <a:r>
              <a:rPr lang="zh-TW" altLang="en-US" sz="280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節</a:t>
            </a:r>
            <a:r>
              <a:rPr lang="zh-TW" altLang="en-US" sz="2800">
                <a:latin typeface="標楷體" pitchFamily="65" charset="-120"/>
                <a:ea typeface="標楷體" pitchFamily="65" charset="-120"/>
              </a:rPr>
              <a:t>		</a:t>
            </a:r>
          </a:p>
          <a:p>
            <a:pPr>
              <a:lnSpc>
                <a:spcPct val="80000"/>
              </a:lnSpc>
              <a:spcBef>
                <a:spcPct val="20000"/>
              </a:spcBef>
              <a:spcAft>
                <a:spcPct val="20000"/>
              </a:spcAft>
            </a:pPr>
            <a:r>
              <a:rPr lang="zh-TW" altLang="en-US" sz="2800">
                <a:latin typeface="標楷體" pitchFamily="65" charset="-120"/>
                <a:ea typeface="標楷體" pitchFamily="65" charset="-120"/>
              </a:rPr>
              <a:t>我若有先知講道之能，也明白各樣的奧祕，各樣的知識而且有全備的信，叫我能夠移山，卻沒有愛，我就算不得甚麼。</a:t>
            </a:r>
            <a:r>
              <a:rPr lang="zh-TW" altLang="en-US" sz="2800">
                <a:solidFill>
                  <a:srgbClr val="FF3399"/>
                </a:solidFill>
                <a:latin typeface="標楷體" pitchFamily="65" charset="-120"/>
                <a:ea typeface="標楷體" pitchFamily="65" charset="-120"/>
              </a:rPr>
              <a:t>我若將所有的賙濟窮人，又捨己身叫人焚燒，</a:t>
            </a:r>
            <a:r>
              <a:rPr lang="zh-TW" altLang="en-US" sz="280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卻沒有愛，仍然於我無益。  </a:t>
            </a:r>
            <a:r>
              <a:rPr lang="en-US" altLang="zh-TW" sz="2800">
                <a:solidFill>
                  <a:srgbClr val="009900"/>
                </a:solidFill>
                <a:latin typeface="標楷體" pitchFamily="65" charset="-120"/>
                <a:ea typeface="標楷體" pitchFamily="65" charset="-120"/>
              </a:rPr>
              <a:t>(</a:t>
            </a:r>
            <a:r>
              <a:rPr lang="en-US" altLang="zh-TW" sz="2800">
                <a:solidFill>
                  <a:srgbClr val="009900"/>
                </a:solidFill>
                <a:latin typeface="標楷體" pitchFamily="65" charset="-120"/>
                <a:ea typeface="標楷體" pitchFamily="65" charset="-120"/>
                <a:sym typeface="Wingdings" pitchFamily="2" charset="2"/>
              </a:rPr>
              <a:t></a:t>
            </a:r>
            <a:r>
              <a:rPr lang="zh-TW" altLang="en-US" sz="2800">
                <a:solidFill>
                  <a:srgbClr val="009900"/>
                </a:solidFill>
                <a:latin typeface="標楷體" pitchFamily="65" charset="-120"/>
                <a:ea typeface="標楷體" pitchFamily="65" charset="-120"/>
                <a:sym typeface="Wingdings" pitchFamily="2" charset="2"/>
              </a:rPr>
              <a:t>做？得？</a:t>
            </a:r>
            <a:r>
              <a:rPr lang="zh-TW" altLang="en-US" sz="2800">
                <a:solidFill>
                  <a:srgbClr val="009900"/>
                </a:solidFill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en-US" sz="2800">
                <a:solidFill>
                  <a:srgbClr val="009900"/>
                </a:solidFill>
                <a:latin typeface="標楷體" pitchFamily="65" charset="-120"/>
                <a:ea typeface="標楷體" pitchFamily="65" charset="-120"/>
                <a:sym typeface="Wingdings" pitchFamily="2" charset="2"/>
              </a:rPr>
              <a:t></a:t>
            </a:r>
            <a:r>
              <a:rPr lang="zh-TW" altLang="en-US" sz="2800">
                <a:solidFill>
                  <a:srgbClr val="009900"/>
                </a:solidFill>
                <a:latin typeface="標楷體" pitchFamily="65" charset="-120"/>
                <a:ea typeface="標楷體" pitchFamily="65" charset="-120"/>
              </a:rPr>
              <a:t>動機心態</a:t>
            </a:r>
            <a:r>
              <a:rPr lang="en-US" altLang="zh-TW" sz="2800">
                <a:solidFill>
                  <a:srgbClr val="009900"/>
                </a:solidFill>
                <a:latin typeface="標楷體" pitchFamily="65" charset="-120"/>
                <a:ea typeface="標楷體" pitchFamily="65" charset="-120"/>
              </a:rPr>
              <a:t>)</a:t>
            </a:r>
            <a:endParaRPr lang="en-US" altLang="zh-TW" sz="2800">
              <a:latin typeface="標楷體" pitchFamily="65" charset="-120"/>
              <a:ea typeface="標楷體" pitchFamily="65" charset="-120"/>
            </a:endParaRPr>
          </a:p>
          <a:p>
            <a:pPr>
              <a:lnSpc>
                <a:spcPct val="80000"/>
              </a:lnSpc>
              <a:spcBef>
                <a:spcPct val="20000"/>
              </a:spcBef>
              <a:spcAft>
                <a:spcPct val="20000"/>
              </a:spcAft>
            </a:pPr>
            <a:r>
              <a:rPr lang="zh-TW" altLang="en-US" sz="280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馬太福音第</a:t>
            </a:r>
            <a:r>
              <a:rPr lang="en-US" altLang="zh-TW" sz="280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25</a:t>
            </a:r>
            <a:r>
              <a:rPr lang="zh-TW" altLang="en-US" sz="280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章</a:t>
            </a:r>
            <a:r>
              <a:rPr lang="en-US" altLang="zh-TW" sz="280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34-40</a:t>
            </a:r>
            <a:r>
              <a:rPr lang="zh-TW" altLang="en-US" sz="280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節</a:t>
            </a:r>
            <a:r>
              <a:rPr lang="zh-TW" altLang="en-US" sz="2800">
                <a:latin typeface="標楷體" pitchFamily="65" charset="-120"/>
                <a:ea typeface="標楷體" pitchFamily="65" charset="-120"/>
              </a:rPr>
              <a:t>		</a:t>
            </a:r>
          </a:p>
          <a:p>
            <a:pPr>
              <a:lnSpc>
                <a:spcPct val="80000"/>
              </a:lnSpc>
              <a:spcBef>
                <a:spcPct val="20000"/>
              </a:spcBef>
              <a:spcAft>
                <a:spcPct val="20000"/>
              </a:spcAft>
            </a:pPr>
            <a:r>
              <a:rPr lang="zh-TW" altLang="en-US" sz="2800">
                <a:latin typeface="標楷體" pitchFamily="65" charset="-120"/>
                <a:ea typeface="標楷體" pitchFamily="65" charset="-120"/>
              </a:rPr>
              <a:t>（當耶穌審判萬民時說：）你們這蒙我父賜福的，可來承受那創世以來為你們所預備的國；因為我餓了，你們給我吃，渴了，你們給我喝</a:t>
            </a:r>
            <a:r>
              <a:rPr lang="en-US" altLang="zh-TW" sz="2800">
                <a:latin typeface="標楷體" pitchFamily="65" charset="-120"/>
                <a:ea typeface="標楷體" pitchFamily="65" charset="-120"/>
              </a:rPr>
              <a:t>……</a:t>
            </a:r>
            <a:r>
              <a:rPr lang="zh-TW" altLang="en-US" sz="2800">
                <a:latin typeface="標楷體" pitchFamily="65" charset="-120"/>
                <a:ea typeface="標楷體" pitchFamily="65" charset="-120"/>
              </a:rPr>
              <a:t>我病了，你們看顧我</a:t>
            </a:r>
            <a:r>
              <a:rPr lang="en-US" altLang="zh-TW" sz="2800">
                <a:latin typeface="標楷體" pitchFamily="65" charset="-120"/>
                <a:ea typeface="標楷體" pitchFamily="65" charset="-120"/>
              </a:rPr>
              <a:t>……</a:t>
            </a:r>
            <a:r>
              <a:rPr lang="zh-TW" altLang="en-US" sz="2800">
                <a:latin typeface="標楷體" pitchFamily="65" charset="-120"/>
                <a:ea typeface="標楷體" pitchFamily="65" charset="-120"/>
              </a:rPr>
              <a:t>我實在告訴你們，</a:t>
            </a:r>
            <a:r>
              <a:rPr lang="zh-TW" altLang="en-US" sz="280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這些事你們既做在我這弟兄中一個最小的身上，就是做在我身上了</a:t>
            </a:r>
            <a:r>
              <a:rPr lang="zh-TW" altLang="en-US" sz="2800">
                <a:solidFill>
                  <a:srgbClr val="008000"/>
                </a:solidFill>
                <a:latin typeface="標楷體" pitchFamily="65" charset="-120"/>
                <a:ea typeface="標楷體" pitchFamily="65" charset="-120"/>
              </a:rPr>
              <a:t>。（真愛不揀人）</a:t>
            </a:r>
            <a:endParaRPr lang="en-US" altLang="zh-TW" sz="2800">
              <a:solidFill>
                <a:srgbClr val="008000"/>
              </a:solidFill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7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7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7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9" name="Text Box 3"/>
          <p:cNvSpPr txBox="1">
            <a:spLocks noChangeArrowheads="1"/>
          </p:cNvSpPr>
          <p:nvPr/>
        </p:nvSpPr>
        <p:spPr bwMode="auto">
          <a:xfrm>
            <a:off x="215900" y="28575"/>
            <a:ext cx="8928100" cy="5494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 typeface="Symbol" pitchFamily="18" charset="2"/>
              <a:buNone/>
            </a:pPr>
            <a:r>
              <a:rPr lang="zh-TW" altLang="en-US" sz="2600"/>
              <a:t>太</a:t>
            </a:r>
            <a:r>
              <a:rPr lang="en-US" altLang="zh-TW" sz="2600"/>
              <a:t>6:26</a:t>
            </a:r>
            <a:r>
              <a:rPr lang="zh-TW" altLang="en-US" sz="2600"/>
              <a:t>、</a:t>
            </a:r>
            <a:r>
              <a:rPr lang="en-US" altLang="zh-TW" sz="2600"/>
              <a:t>33-34	</a:t>
            </a:r>
            <a:r>
              <a:rPr lang="zh-TW" altLang="en-US" sz="2600"/>
              <a:t>你們看那天上的飛鳥，也不種也不收， 也不積蓄在倉裡，你們的天父尚且養活牠，你們不比飛鳥  貴重得多嗎？</a:t>
            </a:r>
            <a:r>
              <a:rPr lang="en-US" altLang="zh-TW" sz="2600"/>
              <a:t>……</a:t>
            </a:r>
            <a:r>
              <a:rPr lang="zh-TW" altLang="en-US" sz="2600"/>
              <a:t>你們</a:t>
            </a:r>
            <a:r>
              <a:rPr lang="zh-TW" altLang="en-US" sz="2600">
                <a:solidFill>
                  <a:srgbClr val="993300"/>
                </a:solidFill>
              </a:rPr>
              <a:t>要先求他的國和他的義</a:t>
            </a:r>
            <a:r>
              <a:rPr lang="zh-TW" altLang="en-US" sz="2600"/>
              <a:t>，這些東西都要</a:t>
            </a:r>
            <a:r>
              <a:rPr lang="zh-TW" altLang="en-US" sz="2600">
                <a:solidFill>
                  <a:srgbClr val="993300"/>
                </a:solidFill>
              </a:rPr>
              <a:t>加給你們</a:t>
            </a:r>
            <a:r>
              <a:rPr lang="zh-TW" altLang="en-US" sz="2600"/>
              <a:t>了。 所以，不要為明天憂慮，因為明天自有明天的憂慮。</a:t>
            </a:r>
            <a:r>
              <a:rPr lang="zh-TW" altLang="en-US" sz="2600">
                <a:solidFill>
                  <a:srgbClr val="993300"/>
                </a:solidFill>
              </a:rPr>
              <a:t>一天的難處一天當就夠了</a:t>
            </a:r>
            <a:r>
              <a:rPr lang="zh-TW" altLang="en-US" sz="2600"/>
              <a:t>。 </a:t>
            </a:r>
          </a:p>
          <a:p>
            <a:pPr>
              <a:spcBef>
                <a:spcPct val="50000"/>
              </a:spcBef>
            </a:pPr>
            <a:r>
              <a:rPr lang="en-US" altLang="zh-TW" sz="2600">
                <a:solidFill>
                  <a:srgbClr val="009900"/>
                </a:solidFill>
              </a:rPr>
              <a:t>[ </a:t>
            </a:r>
            <a:r>
              <a:rPr lang="zh-TW" altLang="en-US" sz="2600">
                <a:solidFill>
                  <a:srgbClr val="009900"/>
                </a:solidFill>
              </a:rPr>
              <a:t>過份的憂慮：困在惶恐的情緒中，退縮、失方寸 </a:t>
            </a:r>
            <a:r>
              <a:rPr lang="en-US" altLang="zh-TW" sz="2600">
                <a:solidFill>
                  <a:srgbClr val="009900"/>
                </a:solidFill>
              </a:rPr>
              <a:t>vs </a:t>
            </a:r>
            <a:r>
              <a:rPr lang="zh-TW" altLang="en-US" sz="2600">
                <a:solidFill>
                  <a:srgbClr val="009900"/>
                </a:solidFill>
              </a:rPr>
              <a:t>適當的：催促作計劃部署 </a:t>
            </a:r>
            <a:r>
              <a:rPr lang="en-US" altLang="zh-TW" sz="2600">
                <a:solidFill>
                  <a:srgbClr val="009900"/>
                </a:solidFill>
              </a:rPr>
              <a:t>]</a:t>
            </a:r>
          </a:p>
          <a:p>
            <a:pPr>
              <a:spcBef>
                <a:spcPct val="50000"/>
              </a:spcBef>
            </a:pPr>
            <a:r>
              <a:rPr lang="zh-TW" altLang="en-US" sz="2600">
                <a:solidFill>
                  <a:srgbClr val="FF0000"/>
                </a:solidFill>
              </a:rPr>
              <a:t>不是看地上的資產負債表，而是天上的成績表</a:t>
            </a:r>
            <a:endParaRPr lang="en-US" altLang="zh-TW" sz="2600">
              <a:solidFill>
                <a:srgbClr val="FF0000"/>
              </a:solidFill>
            </a:endParaRPr>
          </a:p>
          <a:p>
            <a:pPr>
              <a:spcBef>
                <a:spcPct val="50000"/>
              </a:spcBef>
            </a:pPr>
            <a:r>
              <a:rPr lang="zh-TW" altLang="en-US" sz="2600">
                <a:solidFill>
                  <a:srgbClr val="FF0000"/>
                </a:solidFill>
              </a:rPr>
              <a:t>不用計較得失、付出與所得相稱；不用與人比較所得 </a:t>
            </a:r>
            <a:r>
              <a:rPr lang="en-US" altLang="zh-TW" sz="2600">
                <a:solidFill>
                  <a:srgbClr val="FF0000"/>
                </a:solidFill>
              </a:rPr>
              <a:t>-- </a:t>
            </a:r>
            <a:r>
              <a:rPr lang="zh-TW" altLang="en-US" sz="2600">
                <a:solidFill>
                  <a:srgbClr val="FF0000"/>
                </a:solidFill>
              </a:rPr>
              <a:t>盡忠</a:t>
            </a:r>
            <a:endParaRPr lang="en-US" altLang="zh-TW" sz="2600">
              <a:solidFill>
                <a:srgbClr val="FF0000"/>
              </a:solidFill>
            </a:endParaRPr>
          </a:p>
          <a:p>
            <a:pPr>
              <a:spcBef>
                <a:spcPct val="50000"/>
              </a:spcBef>
            </a:pPr>
            <a:r>
              <a:rPr lang="zh-TW" altLang="en-US" sz="2600">
                <a:solidFill>
                  <a:srgbClr val="FF0000"/>
                </a:solidFill>
              </a:rPr>
              <a:t>我們的價值和盼望在天家 </a:t>
            </a:r>
            <a:r>
              <a:rPr lang="en-US" altLang="zh-TW" sz="2000">
                <a:solidFill>
                  <a:srgbClr val="FF0000"/>
                </a:solidFill>
              </a:rPr>
              <a:t>(</a:t>
            </a:r>
            <a:r>
              <a:rPr lang="zh-TW" altLang="en-US" sz="2000">
                <a:solidFill>
                  <a:srgbClr val="FF0000"/>
                </a:solidFill>
              </a:rPr>
              <a:t>神審判、伸冤、重配、獎懲</a:t>
            </a:r>
            <a:r>
              <a:rPr lang="en-US" altLang="zh-TW" sz="2000">
                <a:solidFill>
                  <a:srgbClr val="FF0000"/>
                </a:solidFill>
              </a:rPr>
              <a:t>)</a:t>
            </a:r>
            <a:endParaRPr lang="zh-TW" altLang="en-US" sz="2000">
              <a:solidFill>
                <a:srgbClr val="FF0000"/>
              </a:solidFill>
            </a:endParaRPr>
          </a:p>
          <a:p>
            <a:pPr>
              <a:spcBef>
                <a:spcPct val="50000"/>
              </a:spcBef>
            </a:pPr>
            <a:r>
              <a:rPr lang="zh-TW" altLang="en-US" sz="2600">
                <a:solidFill>
                  <a:srgbClr val="FF0000"/>
                </a:solidFill>
              </a:rPr>
              <a:t>且神會看顧，禱告交托、信任盼望、感恩享用、並分享所有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808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500"/>
                                        <p:tgtEl>
                                          <p:spTgt spid="808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500"/>
                                        <p:tgtEl>
                                          <p:spTgt spid="808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500"/>
                                        <p:tgtEl>
                                          <p:spTgt spid="808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500"/>
                                        <p:tgtEl>
                                          <p:spTgt spid="808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Text Box 2"/>
          <p:cNvSpPr txBox="1">
            <a:spLocks noChangeArrowheads="1"/>
          </p:cNvSpPr>
          <p:nvPr/>
        </p:nvSpPr>
        <p:spPr bwMode="auto">
          <a:xfrm>
            <a:off x="215900" y="225425"/>
            <a:ext cx="8748713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 sz="3000">
                <a:solidFill>
                  <a:srgbClr val="009900"/>
                </a:solidFill>
              </a:rPr>
              <a:t>2.  </a:t>
            </a:r>
            <a:r>
              <a:rPr lang="zh-TW" altLang="en-US" sz="3000">
                <a:solidFill>
                  <a:srgbClr val="009900"/>
                </a:solidFill>
              </a:rPr>
              <a:t>勞苦愁煩的原因：貪心要擁有更多</a:t>
            </a:r>
          </a:p>
        </p:txBody>
      </p:sp>
      <p:sp>
        <p:nvSpPr>
          <p:cNvPr id="41987" name="Text Box 3"/>
          <p:cNvSpPr txBox="1">
            <a:spLocks noChangeArrowheads="1"/>
          </p:cNvSpPr>
          <p:nvPr/>
        </p:nvSpPr>
        <p:spPr bwMode="auto">
          <a:xfrm>
            <a:off x="215900" y="836613"/>
            <a:ext cx="8748713" cy="3724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 sz="2800" b="0">
                <a:solidFill>
                  <a:srgbClr val="000000"/>
                </a:solidFill>
                <a:sym typeface="Symbol" pitchFamily="18" charset="2"/>
              </a:rPr>
              <a:t></a:t>
            </a:r>
            <a:r>
              <a:rPr lang="en-US" altLang="zh-TW" sz="2800" b="0">
                <a:solidFill>
                  <a:srgbClr val="000000"/>
                </a:solidFill>
              </a:rPr>
              <a:t>  </a:t>
            </a:r>
            <a:r>
              <a:rPr lang="zh-TW" altLang="en-US" sz="2800">
                <a:solidFill>
                  <a:srgbClr val="000000"/>
                </a:solidFill>
              </a:rPr>
              <a:t>天生無手無腳的力克曾經不斷祈求，只要神送他雙手雙腳，他便一生無憾。</a:t>
            </a:r>
            <a:r>
              <a:rPr lang="zh-TW" altLang="en-US" sz="2800">
                <a:solidFill>
                  <a:srgbClr val="FF0000"/>
                </a:solidFill>
              </a:rPr>
              <a:t>擁有雙手雙腳的你感到幸福嗎？</a:t>
            </a:r>
            <a:endParaRPr lang="zh-TW" altLang="en-US" sz="2800">
              <a:solidFill>
                <a:srgbClr val="FF0000"/>
              </a:solidFill>
              <a:sym typeface="Symbol" pitchFamily="18" charset="2"/>
            </a:endParaRPr>
          </a:p>
          <a:p>
            <a:pPr>
              <a:spcBef>
                <a:spcPct val="50000"/>
              </a:spcBef>
            </a:pPr>
            <a:r>
              <a:rPr lang="zh-TW" altLang="en-US" sz="2800">
                <a:solidFill>
                  <a:srgbClr val="000000"/>
                </a:solidFill>
                <a:sym typeface="Symbol" pitchFamily="18" charset="2"/>
              </a:rPr>
              <a:t></a:t>
            </a:r>
            <a:r>
              <a:rPr lang="zh-TW" altLang="en-US" sz="2800">
                <a:solidFill>
                  <a:srgbClr val="000000"/>
                </a:solidFill>
              </a:rPr>
              <a:t>  非洲的飢民和中國的貧農只渴望每天能夠吃得飽。</a:t>
            </a:r>
            <a:r>
              <a:rPr lang="zh-TW" altLang="en-US" sz="2800"/>
              <a:t> </a:t>
            </a:r>
            <a:r>
              <a:rPr lang="zh-TW" altLang="en-US" sz="2800">
                <a:solidFill>
                  <a:srgbClr val="FF0000"/>
                </a:solidFill>
              </a:rPr>
              <a:t>每餐有足夠食物的你快樂嗎？</a:t>
            </a:r>
            <a:endParaRPr lang="zh-TW" altLang="en-US" sz="2800">
              <a:solidFill>
                <a:srgbClr val="FF0000"/>
              </a:solidFill>
              <a:sym typeface="Symbol" pitchFamily="18" charset="2"/>
            </a:endParaRPr>
          </a:p>
          <a:p>
            <a:pPr>
              <a:spcBef>
                <a:spcPct val="50000"/>
              </a:spcBef>
              <a:buFont typeface="Symbol" pitchFamily="18" charset="2"/>
              <a:buChar char="·"/>
            </a:pPr>
            <a:r>
              <a:rPr lang="zh-TW" altLang="en-US" sz="2800">
                <a:solidFill>
                  <a:srgbClr val="000000"/>
                </a:solidFill>
              </a:rPr>
              <a:t>  大衛王登基後已有七個妻子和眾多妃嬪，他應該感到滿足吧。</a:t>
            </a:r>
            <a:r>
              <a:rPr lang="zh-TW" altLang="en-US" sz="2800">
                <a:solidFill>
                  <a:srgbClr val="FF0000"/>
                </a:solidFill>
              </a:rPr>
              <a:t>為何他還要搶奪別人的妻子呢？</a:t>
            </a:r>
          </a:p>
          <a:p>
            <a:pPr>
              <a:spcBef>
                <a:spcPct val="50000"/>
              </a:spcBef>
              <a:buFont typeface="Symbol" pitchFamily="18" charset="2"/>
              <a:buChar char="·"/>
            </a:pPr>
            <a:r>
              <a:rPr lang="zh-TW" altLang="en-US" sz="2800">
                <a:solidFill>
                  <a:srgbClr val="FF0000"/>
                </a:solidFill>
              </a:rPr>
              <a:t>  世界首富有壓力和愁煩嗎？</a:t>
            </a:r>
            <a:endParaRPr lang="en-US" altLang="zh-TW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500"/>
                                        <p:tgtEl>
                                          <p:spTgt spid="41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500"/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500"/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ext Box 2"/>
          <p:cNvSpPr txBox="1">
            <a:spLocks noChangeArrowheads="1"/>
          </p:cNvSpPr>
          <p:nvPr/>
        </p:nvSpPr>
        <p:spPr bwMode="auto">
          <a:xfrm>
            <a:off x="215900" y="34925"/>
            <a:ext cx="8748713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 sz="3000">
                <a:solidFill>
                  <a:srgbClr val="993300"/>
                </a:solidFill>
              </a:rPr>
              <a:t>2.  </a:t>
            </a:r>
            <a:r>
              <a:rPr lang="zh-TW" altLang="en-US" sz="3000">
                <a:solidFill>
                  <a:srgbClr val="993300"/>
                </a:solidFill>
              </a:rPr>
              <a:t>勞苦愁煩的原因</a:t>
            </a:r>
          </a:p>
        </p:txBody>
      </p:sp>
      <p:sp>
        <p:nvSpPr>
          <p:cNvPr id="69635" name="Text Box 3"/>
          <p:cNvSpPr txBox="1">
            <a:spLocks noChangeArrowheads="1"/>
          </p:cNvSpPr>
          <p:nvPr/>
        </p:nvSpPr>
        <p:spPr bwMode="auto">
          <a:xfrm>
            <a:off x="215900" y="549275"/>
            <a:ext cx="8748713" cy="5859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 typeface="Symbol" pitchFamily="18" charset="2"/>
              <a:buNone/>
            </a:pPr>
            <a:r>
              <a:rPr lang="zh-TW" altLang="en-US" sz="2800">
                <a:solidFill>
                  <a:srgbClr val="FF0000"/>
                </a:solidFill>
              </a:rPr>
              <a:t>人類找錯方向、白費功夫、失去豐盛和喜樂！</a:t>
            </a:r>
            <a:endParaRPr lang="en-US" altLang="zh-TW" sz="2800">
              <a:solidFill>
                <a:srgbClr val="FF0000"/>
              </a:solidFill>
            </a:endParaRPr>
          </a:p>
          <a:p>
            <a:pPr>
              <a:spcBef>
                <a:spcPct val="50000"/>
              </a:spcBef>
              <a:buFont typeface="Symbol" pitchFamily="18" charset="2"/>
              <a:buNone/>
            </a:pPr>
            <a:r>
              <a:rPr lang="zh-TW" altLang="en-US" sz="2800"/>
              <a:t>人的慾望是永遠無法完全滿足的：得一想二、貪新忘舊貪得無厭。慾望滿足，夢想成真，擁有成就、財富、聲譽、權力和性愛等，只能給人帶來一時的快感。短暫的興奮過後，人便要更多、更奢華、更特別、更強烈的刺激，才再有滿足感。</a:t>
            </a:r>
            <a:r>
              <a:rPr lang="zh-TW" altLang="en-US" sz="2800">
                <a:solidFill>
                  <a:srgbClr val="D60093"/>
                </a:solidFill>
              </a:rPr>
              <a:t>以滿足慾望去維持快樂，有如吸毒，要愈吸愈大劑量、要愈吸愈高純度，</a:t>
            </a:r>
            <a:r>
              <a:rPr lang="zh-TW" altLang="en-US" sz="2800">
                <a:solidFill>
                  <a:srgbClr val="FF0000"/>
                </a:solidFill>
              </a:rPr>
              <a:t>卻仍未能飽足。</a:t>
            </a:r>
          </a:p>
          <a:p>
            <a:pPr>
              <a:spcBef>
                <a:spcPct val="50000"/>
              </a:spcBef>
              <a:buFont typeface="Symbol" pitchFamily="18" charset="2"/>
              <a:buNone/>
            </a:pPr>
            <a:r>
              <a:rPr lang="zh-TW" altLang="en-US" sz="2800">
                <a:solidFill>
                  <a:srgbClr val="009900"/>
                </a:solidFill>
              </a:rPr>
              <a:t>人永遠想賺取、牽掛、抱怨   </a:t>
            </a:r>
            <a:r>
              <a:rPr lang="zh-TW" altLang="en-US" sz="2800">
                <a:solidFill>
                  <a:srgbClr val="FF0000"/>
                </a:solidFill>
              </a:rPr>
              <a:t>未擁有的半杯水</a:t>
            </a:r>
            <a:r>
              <a:rPr lang="zh-TW" altLang="en-US" sz="2800">
                <a:solidFill>
                  <a:srgbClr val="009900"/>
                </a:solidFill>
              </a:rPr>
              <a:t>，</a:t>
            </a:r>
            <a:r>
              <a:rPr lang="en-US" altLang="zh-TW" sz="2800">
                <a:solidFill>
                  <a:srgbClr val="009900"/>
                </a:solidFill>
              </a:rPr>
              <a:t>(</a:t>
            </a:r>
            <a:r>
              <a:rPr lang="zh-TW" altLang="en-US" sz="2800">
                <a:solidFill>
                  <a:srgbClr val="009900"/>
                </a:solidFill>
              </a:rPr>
              <a:t>得到更多也不會滿足</a:t>
            </a:r>
            <a:r>
              <a:rPr lang="en-US" altLang="zh-TW" sz="2800">
                <a:solidFill>
                  <a:srgbClr val="009900"/>
                </a:solidFill>
              </a:rPr>
              <a:t>) </a:t>
            </a:r>
            <a:r>
              <a:rPr lang="zh-TW" altLang="en-US" sz="2800">
                <a:solidFill>
                  <a:srgbClr val="009900"/>
                </a:solidFill>
              </a:rPr>
              <a:t>；</a:t>
            </a:r>
          </a:p>
          <a:p>
            <a:pPr>
              <a:spcBef>
                <a:spcPct val="50000"/>
              </a:spcBef>
              <a:buFont typeface="Symbol" pitchFamily="18" charset="2"/>
              <a:buNone/>
            </a:pPr>
            <a:r>
              <a:rPr lang="zh-TW" altLang="en-US" sz="2800">
                <a:solidFill>
                  <a:srgbClr val="000000"/>
                </a:solidFill>
              </a:rPr>
              <a:t>卻沒有珍惜、善用、享用已有的半杯水，即使水已很滿，身體健全、有基本所需、甚至有妻兒、有樓</a:t>
            </a:r>
            <a:r>
              <a:rPr lang="en-US" altLang="zh-TW" sz="2800">
                <a:solidFill>
                  <a:srgbClr val="000000"/>
                </a:solidFill>
              </a:rPr>
              <a:t>……</a:t>
            </a:r>
            <a:endParaRPr lang="zh-TW" altLang="en-US" sz="2800">
              <a:solidFill>
                <a:srgbClr val="7030A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696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500"/>
                                        <p:tgtEl>
                                          <p:spTgt spid="696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500"/>
                                        <p:tgtEl>
                                          <p:spTgt spid="696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500"/>
                                        <p:tgtEl>
                                          <p:spTgt spid="696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793" name="圖片 1"/>
          <p:cNvPicPr>
            <a:picLocks noChangeAspect="1"/>
          </p:cNvPicPr>
          <p:nvPr/>
        </p:nvPicPr>
        <p:blipFill>
          <a:blip r:embed="rId2"/>
          <a:srcRect l="15688" t="11610" r="30077" b="21420"/>
          <a:stretch>
            <a:fillRect/>
          </a:stretch>
        </p:blipFill>
        <p:spPr bwMode="auto">
          <a:xfrm>
            <a:off x="0" y="584200"/>
            <a:ext cx="9166225" cy="5959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3" name="直線接點 2"/>
          <p:cNvCxnSpPr/>
          <p:nvPr/>
        </p:nvCxnSpPr>
        <p:spPr>
          <a:xfrm>
            <a:off x="179388" y="5157788"/>
            <a:ext cx="457200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直線接點 5"/>
          <p:cNvCxnSpPr/>
          <p:nvPr/>
        </p:nvCxnSpPr>
        <p:spPr>
          <a:xfrm>
            <a:off x="4716463" y="5786438"/>
            <a:ext cx="457200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796" name="Rectangle 5"/>
          <p:cNvSpPr>
            <a:spLocks noChangeArrowheads="1"/>
          </p:cNvSpPr>
          <p:nvPr/>
        </p:nvSpPr>
        <p:spPr bwMode="auto">
          <a:xfrm>
            <a:off x="6300788" y="6346825"/>
            <a:ext cx="37449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kumimoji="0" lang="en-US" altLang="zh-TW" sz="2400" b="0">
                <a:solidFill>
                  <a:schemeClr val="tx1"/>
                </a:solidFill>
                <a:latin typeface="Times New Roman" pitchFamily="18" charset="0"/>
              </a:rPr>
              <a:t>12</a:t>
            </a:r>
            <a:r>
              <a:rPr kumimoji="0" lang="en-US" altLang="zh-HK" sz="2400" b="0">
                <a:solidFill>
                  <a:schemeClr val="tx1"/>
                </a:solidFill>
                <a:latin typeface="Times New Roman" pitchFamily="18" charset="0"/>
              </a:rPr>
              <a:t>-</a:t>
            </a:r>
            <a:r>
              <a:rPr kumimoji="0" lang="en-US" altLang="zh-TW" sz="2400" b="0">
                <a:solidFill>
                  <a:schemeClr val="tx1"/>
                </a:solidFill>
                <a:latin typeface="Times New Roman" pitchFamily="18" charset="0"/>
              </a:rPr>
              <a:t>8</a:t>
            </a:r>
            <a:r>
              <a:rPr kumimoji="0" lang="en-US" altLang="zh-HK" sz="2400" b="0">
                <a:solidFill>
                  <a:schemeClr val="tx1"/>
                </a:solidFill>
                <a:latin typeface="Times New Roman" pitchFamily="18" charset="0"/>
              </a:rPr>
              <a:t>-2015 </a:t>
            </a:r>
            <a:r>
              <a:rPr kumimoji="0" lang="en-US" altLang="zh-TW" sz="2400" b="0">
                <a:solidFill>
                  <a:schemeClr val="tx1"/>
                </a:solidFill>
                <a:latin typeface="Times New Roman" pitchFamily="18" charset="0"/>
              </a:rPr>
              <a:t>Wikipedia</a:t>
            </a:r>
            <a:endParaRPr kumimoji="0" lang="en-US" altLang="zh-TW" b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33797" name="Text Box 7"/>
          <p:cNvSpPr txBox="1">
            <a:spLocks noChangeArrowheads="1"/>
          </p:cNvSpPr>
          <p:nvPr/>
        </p:nvSpPr>
        <p:spPr bwMode="auto">
          <a:xfrm>
            <a:off x="215900" y="34925"/>
            <a:ext cx="8748713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 sz="3000">
                <a:solidFill>
                  <a:srgbClr val="993300"/>
                </a:solidFill>
              </a:rPr>
              <a:t>3. </a:t>
            </a:r>
            <a:r>
              <a:rPr lang="zh-TW" altLang="en-US" sz="3000">
                <a:solidFill>
                  <a:srgbClr val="993300"/>
                </a:solidFill>
              </a:rPr>
              <a:t>知足常樂、數算感恩：</a:t>
            </a:r>
            <a:r>
              <a:rPr lang="zh-TW" altLang="en-US" sz="3000">
                <a:solidFill>
                  <a:srgbClr val="FF0000"/>
                </a:solidFill>
              </a:rPr>
              <a:t>香港人，其實你已很幸福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17" name="Picture 4" descr="HKET20130528LA03ATL"/>
          <p:cNvPicPr>
            <a:picLocks noGrp="1" noChangeAspect="1" noChangeArrowheads="1"/>
          </p:cNvPicPr>
          <p:nvPr>
            <p:ph type="body" idx="4294967295"/>
          </p:nvPr>
        </p:nvPicPr>
        <p:blipFill>
          <a:blip r:embed="rId2"/>
          <a:srcRect/>
          <a:stretch>
            <a:fillRect/>
          </a:stretch>
        </p:blipFill>
        <p:spPr>
          <a:xfrm>
            <a:off x="179388" y="3768725"/>
            <a:ext cx="8229600" cy="2936875"/>
          </a:xfrm>
        </p:spPr>
      </p:pic>
      <p:sp>
        <p:nvSpPr>
          <p:cNvPr id="34818" name="Text Box 5"/>
          <p:cNvSpPr txBox="1">
            <a:spLocks noChangeArrowheads="1"/>
          </p:cNvSpPr>
          <p:nvPr/>
        </p:nvSpPr>
        <p:spPr bwMode="auto">
          <a:xfrm>
            <a:off x="6011863" y="3835400"/>
            <a:ext cx="2843212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kumimoji="0" lang="zh-TW" altLang="en-US" sz="2400">
                <a:solidFill>
                  <a:schemeClr val="tx1"/>
                </a:solidFill>
              </a:rPr>
              <a:t>經濟日報</a:t>
            </a:r>
            <a:r>
              <a:rPr kumimoji="0" lang="en-US" altLang="zh-HK" sz="2400">
                <a:solidFill>
                  <a:schemeClr val="tx1"/>
                </a:solidFill>
              </a:rPr>
              <a:t>28-5-2013</a:t>
            </a:r>
            <a:endParaRPr kumimoji="0" lang="en-US" altLang="zh-TW" sz="2400">
              <a:solidFill>
                <a:schemeClr val="tx1"/>
              </a:solidFill>
            </a:endParaRPr>
          </a:p>
        </p:txBody>
      </p:sp>
      <p:sp>
        <p:nvSpPr>
          <p:cNvPr id="6" name="Text Box 9"/>
          <p:cNvSpPr txBox="1">
            <a:spLocks noChangeArrowheads="1"/>
          </p:cNvSpPr>
          <p:nvPr/>
        </p:nvSpPr>
        <p:spPr bwMode="auto">
          <a:xfrm>
            <a:off x="431800" y="1698625"/>
            <a:ext cx="8748713" cy="1801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0" lang="en-US" altLang="zh-HK" sz="2800" i="1">
                <a:solidFill>
                  <a:srgbClr val="FF0066"/>
                </a:solidFill>
                <a:latin typeface="Times New Roman" pitchFamily="18" charset="0"/>
              </a:rPr>
              <a:t>2013</a:t>
            </a:r>
            <a:r>
              <a:rPr kumimoji="0" lang="zh-HK" altLang="en-US" sz="2800" i="1">
                <a:solidFill>
                  <a:srgbClr val="FF0066"/>
                </a:solidFill>
                <a:latin typeface="Times New Roman" pitchFamily="18" charset="0"/>
              </a:rPr>
              <a:t>年個人</a:t>
            </a:r>
            <a:r>
              <a:rPr kumimoji="0" lang="zh-TW" altLang="en-US" sz="2800" i="1">
                <a:solidFill>
                  <a:srgbClr val="FF0066"/>
                </a:solidFill>
                <a:latin typeface="Times New Roman" pitchFamily="18" charset="0"/>
              </a:rPr>
              <a:t>每月收入中位數</a:t>
            </a:r>
            <a:endParaRPr kumimoji="0" lang="en-US" altLang="zh-TW" sz="2800" i="1">
              <a:solidFill>
                <a:srgbClr val="FF0066"/>
              </a:solidFill>
              <a:latin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kumimoji="0" lang="en-US" altLang="zh-TW" sz="2800">
                <a:solidFill>
                  <a:srgbClr val="008000"/>
                </a:solidFill>
              </a:rPr>
              <a:t>                 * </a:t>
            </a:r>
            <a:r>
              <a:rPr kumimoji="0" lang="zh-HK" altLang="en-US" sz="2800">
                <a:solidFill>
                  <a:srgbClr val="008000"/>
                </a:solidFill>
              </a:rPr>
              <a:t>女性  </a:t>
            </a:r>
            <a:r>
              <a:rPr kumimoji="0" lang="en-US" altLang="zh-HK" sz="2800">
                <a:solidFill>
                  <a:srgbClr val="008000"/>
                </a:solidFill>
              </a:rPr>
              <a:t>$10500</a:t>
            </a:r>
          </a:p>
          <a:p>
            <a:pPr>
              <a:spcBef>
                <a:spcPct val="50000"/>
              </a:spcBef>
            </a:pPr>
            <a:r>
              <a:rPr kumimoji="0" lang="en-US" altLang="zh-TW" sz="2800">
                <a:solidFill>
                  <a:srgbClr val="008000"/>
                </a:solidFill>
              </a:rPr>
              <a:t>                 * </a:t>
            </a:r>
            <a:r>
              <a:rPr kumimoji="0" lang="zh-HK" altLang="en-US" sz="2800">
                <a:solidFill>
                  <a:srgbClr val="008000"/>
                </a:solidFill>
              </a:rPr>
              <a:t>男性  </a:t>
            </a:r>
            <a:r>
              <a:rPr kumimoji="0" lang="en-US" altLang="zh-HK" sz="2800">
                <a:solidFill>
                  <a:srgbClr val="008000"/>
                </a:solidFill>
              </a:rPr>
              <a:t>$15000</a:t>
            </a:r>
            <a:r>
              <a:rPr kumimoji="0" lang="zh-HK" altLang="en-US" sz="2800">
                <a:solidFill>
                  <a:srgbClr val="008000"/>
                </a:solidFill>
              </a:rPr>
              <a:t>         </a:t>
            </a:r>
            <a:r>
              <a:rPr kumimoji="0" lang="zh-HK" altLang="en-US" sz="2800">
                <a:solidFill>
                  <a:srgbClr val="FF0000"/>
                </a:solidFill>
              </a:rPr>
              <a:t>合計    </a:t>
            </a:r>
            <a:r>
              <a:rPr kumimoji="0" lang="en-US" altLang="zh-HK" sz="2800">
                <a:solidFill>
                  <a:srgbClr val="FF0000"/>
                </a:solidFill>
              </a:rPr>
              <a:t>$13000</a:t>
            </a:r>
            <a:endParaRPr kumimoji="0" lang="en-US" altLang="zh-TW" sz="2800">
              <a:solidFill>
                <a:srgbClr val="FF0000"/>
              </a:solidFill>
            </a:endParaRPr>
          </a:p>
        </p:txBody>
      </p:sp>
      <p:sp>
        <p:nvSpPr>
          <p:cNvPr id="34820" name="文字方塊 3"/>
          <p:cNvSpPr txBox="1">
            <a:spLocks noChangeArrowheads="1"/>
          </p:cNvSpPr>
          <p:nvPr/>
        </p:nvSpPr>
        <p:spPr bwMode="auto">
          <a:xfrm>
            <a:off x="8099425" y="5141913"/>
            <a:ext cx="900113" cy="1425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lnSpc>
                <a:spcPts val="1500"/>
              </a:lnSpc>
            </a:pPr>
            <a:r>
              <a:rPr kumimoji="0" lang="en-US" altLang="zh-HK" sz="2000">
                <a:solidFill>
                  <a:srgbClr val="FF0000"/>
                </a:solidFill>
              </a:rPr>
              <a:t>7.6%</a:t>
            </a:r>
          </a:p>
          <a:p>
            <a:pPr eaLnBrk="0" hangingPunct="0">
              <a:lnSpc>
                <a:spcPts val="1500"/>
              </a:lnSpc>
            </a:pPr>
            <a:endParaRPr kumimoji="0" lang="en-US" altLang="zh-HK" sz="2000">
              <a:solidFill>
                <a:srgbClr val="FF0000"/>
              </a:solidFill>
            </a:endParaRPr>
          </a:p>
          <a:p>
            <a:pPr eaLnBrk="0" hangingPunct="0">
              <a:lnSpc>
                <a:spcPts val="1500"/>
              </a:lnSpc>
            </a:pPr>
            <a:r>
              <a:rPr kumimoji="0" lang="en-US" altLang="zh-HK" sz="2000">
                <a:solidFill>
                  <a:srgbClr val="FF0000"/>
                </a:solidFill>
              </a:rPr>
              <a:t>4.6%</a:t>
            </a:r>
          </a:p>
          <a:p>
            <a:pPr eaLnBrk="0" hangingPunct="0">
              <a:lnSpc>
                <a:spcPts val="1500"/>
              </a:lnSpc>
            </a:pPr>
            <a:endParaRPr kumimoji="0" lang="en-US" altLang="zh-HK" sz="2000">
              <a:solidFill>
                <a:srgbClr val="FF0000"/>
              </a:solidFill>
            </a:endParaRPr>
          </a:p>
          <a:p>
            <a:pPr eaLnBrk="0" hangingPunct="0">
              <a:lnSpc>
                <a:spcPts val="1500"/>
              </a:lnSpc>
            </a:pPr>
            <a:r>
              <a:rPr kumimoji="0" lang="en-US" altLang="zh-HK" sz="2000">
                <a:solidFill>
                  <a:srgbClr val="FF0000"/>
                </a:solidFill>
              </a:rPr>
              <a:t>2.7%</a:t>
            </a:r>
          </a:p>
          <a:p>
            <a:pPr eaLnBrk="0" hangingPunct="0">
              <a:lnSpc>
                <a:spcPts val="1500"/>
              </a:lnSpc>
            </a:pPr>
            <a:endParaRPr kumimoji="0" lang="en-US" altLang="zh-HK" sz="2000">
              <a:solidFill>
                <a:srgbClr val="FF0000"/>
              </a:solidFill>
            </a:endParaRPr>
          </a:p>
          <a:p>
            <a:pPr eaLnBrk="0" hangingPunct="0">
              <a:lnSpc>
                <a:spcPts val="1500"/>
              </a:lnSpc>
            </a:pPr>
            <a:r>
              <a:rPr kumimoji="0" lang="en-US" altLang="zh-HK" sz="2000">
                <a:solidFill>
                  <a:srgbClr val="FF0000"/>
                </a:solidFill>
              </a:rPr>
              <a:t>1.7%</a:t>
            </a:r>
            <a:endParaRPr kumimoji="0" lang="zh-HK" altLang="en-US" sz="2000">
              <a:solidFill>
                <a:srgbClr val="FF0000"/>
              </a:solidFill>
            </a:endParaRPr>
          </a:p>
        </p:txBody>
      </p:sp>
      <p:sp>
        <p:nvSpPr>
          <p:cNvPr id="34821" name="Text Box 3"/>
          <p:cNvSpPr txBox="1">
            <a:spLocks noChangeArrowheads="1"/>
          </p:cNvSpPr>
          <p:nvPr/>
        </p:nvSpPr>
        <p:spPr bwMode="auto">
          <a:xfrm>
            <a:off x="6011863" y="1819275"/>
            <a:ext cx="17684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kumimoji="0" lang="zh-TW" altLang="en-US" sz="2400"/>
              <a:t>政府統計處</a:t>
            </a:r>
            <a:endParaRPr kumimoji="0" lang="en-US" altLang="zh-TW" sz="2400"/>
          </a:p>
        </p:txBody>
      </p:sp>
      <p:pic>
        <p:nvPicPr>
          <p:cNvPr id="34822" name="圖片 1"/>
          <p:cNvPicPr>
            <a:picLocks noChangeAspect="1"/>
          </p:cNvPicPr>
          <p:nvPr/>
        </p:nvPicPr>
        <p:blipFill>
          <a:blip r:embed="rId3"/>
          <a:srcRect r="5840" b="94164"/>
          <a:stretch>
            <a:fillRect/>
          </a:stretch>
        </p:blipFill>
        <p:spPr bwMode="auto">
          <a:xfrm>
            <a:off x="431800" y="774700"/>
            <a:ext cx="7977188" cy="603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4823" name="矩形 1"/>
          <p:cNvSpPr>
            <a:spLocks noChangeArrowheads="1"/>
          </p:cNvSpPr>
          <p:nvPr/>
        </p:nvSpPr>
        <p:spPr bwMode="auto">
          <a:xfrm>
            <a:off x="6804025" y="908050"/>
            <a:ext cx="1079500" cy="360363"/>
          </a:xfrm>
          <a:prstGeom prst="rect">
            <a:avLst/>
          </a:prstGeom>
          <a:noFill/>
          <a:ln w="44450" algn="ctr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kumimoji="0" lang="zh-HK" altLang="en-US" sz="4800">
              <a:solidFill>
                <a:schemeClr val="tx1"/>
              </a:solidFill>
            </a:endParaRPr>
          </a:p>
        </p:txBody>
      </p:sp>
      <p:sp>
        <p:nvSpPr>
          <p:cNvPr id="34824" name="Text Box 9"/>
          <p:cNvSpPr txBox="1">
            <a:spLocks noChangeArrowheads="1"/>
          </p:cNvSpPr>
          <p:nvPr/>
        </p:nvSpPr>
        <p:spPr bwMode="auto">
          <a:xfrm>
            <a:off x="179388" y="225425"/>
            <a:ext cx="8748712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 sz="3000">
                <a:solidFill>
                  <a:srgbClr val="993300"/>
                </a:solidFill>
              </a:rPr>
              <a:t>3. </a:t>
            </a:r>
            <a:r>
              <a:rPr lang="zh-TW" altLang="en-US" sz="3000">
                <a:solidFill>
                  <a:srgbClr val="993300"/>
                </a:solidFill>
              </a:rPr>
              <a:t>知足常樂、數算感恩：</a:t>
            </a:r>
            <a:r>
              <a:rPr lang="zh-TW" altLang="en-US" sz="3000">
                <a:solidFill>
                  <a:srgbClr val="FF0000"/>
                </a:solidFill>
              </a:rPr>
              <a:t>香港人，其實你已很幸福</a:t>
            </a:r>
          </a:p>
        </p:txBody>
      </p:sp>
      <p:sp>
        <p:nvSpPr>
          <p:cNvPr id="34825" name="Line 10"/>
          <p:cNvSpPr>
            <a:spLocks noChangeShapeType="1"/>
          </p:cNvSpPr>
          <p:nvPr/>
        </p:nvSpPr>
        <p:spPr bwMode="auto">
          <a:xfrm>
            <a:off x="-180975" y="1557338"/>
            <a:ext cx="9324975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Text Box 2"/>
          <p:cNvSpPr txBox="1">
            <a:spLocks noChangeArrowheads="1"/>
          </p:cNvSpPr>
          <p:nvPr/>
        </p:nvSpPr>
        <p:spPr bwMode="auto">
          <a:xfrm>
            <a:off x="215900" y="71438"/>
            <a:ext cx="8748713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 sz="3000">
                <a:solidFill>
                  <a:srgbClr val="993300"/>
                </a:solidFill>
              </a:rPr>
              <a:t>3. </a:t>
            </a:r>
            <a:r>
              <a:rPr lang="zh-TW" altLang="en-US" sz="3000">
                <a:solidFill>
                  <a:srgbClr val="993300"/>
                </a:solidFill>
              </a:rPr>
              <a:t>知足常樂、數算感恩：</a:t>
            </a:r>
            <a:r>
              <a:rPr lang="zh-TW" altLang="en-US" sz="3000">
                <a:solidFill>
                  <a:srgbClr val="FF0000"/>
                </a:solidFill>
              </a:rPr>
              <a:t>香港人，其實你已很幸福</a:t>
            </a:r>
          </a:p>
        </p:txBody>
      </p:sp>
      <p:sp>
        <p:nvSpPr>
          <p:cNvPr id="73731" name="Text Box 3"/>
          <p:cNvSpPr txBox="1">
            <a:spLocks noChangeArrowheads="1"/>
          </p:cNvSpPr>
          <p:nvPr/>
        </p:nvSpPr>
        <p:spPr bwMode="auto">
          <a:xfrm>
            <a:off x="215900" y="669925"/>
            <a:ext cx="8748713" cy="6076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 typeface="Symbol" pitchFamily="18" charset="2"/>
              <a:buNone/>
            </a:pPr>
            <a:r>
              <a:rPr lang="zh-TW" altLang="en-US" sz="2800">
                <a:sym typeface="Symbol" pitchFamily="18" charset="2"/>
              </a:rPr>
              <a:t>  </a:t>
            </a:r>
            <a:r>
              <a:rPr lang="zh-TW" altLang="en-US" sz="2800"/>
              <a:t>香港富庶幸福的地方：法治、治安、人民素質、高度自由、平價高質醫療、免費基本教育、社會保障</a:t>
            </a:r>
            <a:r>
              <a:rPr lang="en-US" altLang="zh-TW" sz="2800"/>
              <a:t>…</a:t>
            </a:r>
            <a:endParaRPr lang="zh-TW" altLang="en-US" sz="2800"/>
          </a:p>
          <a:p>
            <a:pPr>
              <a:spcBef>
                <a:spcPct val="50000"/>
              </a:spcBef>
              <a:buFont typeface="Symbol" pitchFamily="18" charset="2"/>
              <a:buNone/>
            </a:pPr>
            <a:r>
              <a:rPr lang="zh-TW" altLang="en-US">
                <a:sym typeface="Symbol" pitchFamily="18" charset="2"/>
              </a:rPr>
              <a:t>  </a:t>
            </a:r>
            <a:r>
              <a:rPr lang="zh-TW" altLang="en-US" sz="2800"/>
              <a:t>中產的你 </a:t>
            </a:r>
            <a:r>
              <a:rPr lang="en-US" altLang="zh-TW" sz="2800"/>
              <a:t>(</a:t>
            </a:r>
            <a:r>
              <a:rPr lang="zh-TW" altLang="en-US" sz="2800"/>
              <a:t>入息中位數</a:t>
            </a:r>
            <a:r>
              <a:rPr lang="en-US" altLang="zh-TW" sz="2800"/>
              <a:t>)</a:t>
            </a:r>
          </a:p>
          <a:p>
            <a:pPr>
              <a:spcBef>
                <a:spcPct val="50000"/>
              </a:spcBef>
              <a:buFont typeface="Symbol" pitchFamily="18" charset="2"/>
              <a:buNone/>
            </a:pPr>
            <a:r>
              <a:rPr lang="zh-TW" altLang="en-US">
                <a:sym typeface="Symbol" pitchFamily="18" charset="2"/>
              </a:rPr>
              <a:t>  </a:t>
            </a:r>
            <a:r>
              <a:rPr lang="zh-TW" altLang="en-US" sz="2800"/>
              <a:t>健全的你       比絕大部份人好，為何仍不快樂？      </a:t>
            </a:r>
          </a:p>
          <a:p>
            <a:pPr>
              <a:lnSpc>
                <a:spcPct val="50000"/>
              </a:lnSpc>
              <a:spcBef>
                <a:spcPct val="50000"/>
              </a:spcBef>
              <a:buFont typeface="Symbol" pitchFamily="18" charset="2"/>
              <a:buNone/>
            </a:pPr>
            <a:endParaRPr lang="zh-TW" altLang="en-US" sz="2800">
              <a:solidFill>
                <a:srgbClr val="FF0000"/>
              </a:solidFill>
            </a:endParaRPr>
          </a:p>
          <a:p>
            <a:pPr>
              <a:spcBef>
                <a:spcPct val="50000"/>
              </a:spcBef>
              <a:buFont typeface="Symbol" pitchFamily="18" charset="2"/>
              <a:buNone/>
            </a:pPr>
            <a:r>
              <a:rPr lang="zh-TW" altLang="en-US">
                <a:solidFill>
                  <a:srgbClr val="FF0000"/>
                </a:solidFill>
                <a:sym typeface="Symbol" pitchFamily="18" charset="2"/>
              </a:rPr>
              <a:t>  </a:t>
            </a:r>
            <a:r>
              <a:rPr lang="zh-TW" altLang="en-US" sz="2800">
                <a:solidFill>
                  <a:srgbClr val="FF0000"/>
                </a:solidFill>
              </a:rPr>
              <a:t>力克善用他的雞膇，一樣可以照顧自己、取得財經雙學位、踢波、打高爾夫球、游泳、滑浪、駕快艇、騎馬</a:t>
            </a:r>
          </a:p>
          <a:p>
            <a:pPr>
              <a:spcBef>
                <a:spcPct val="50000"/>
              </a:spcBef>
              <a:buFont typeface="Symbol" pitchFamily="18" charset="2"/>
              <a:buNone/>
            </a:pPr>
            <a:r>
              <a:rPr lang="zh-TW" altLang="en-US">
                <a:solidFill>
                  <a:srgbClr val="FF0000"/>
                </a:solidFill>
                <a:sym typeface="Symbol" pitchFamily="18" charset="2"/>
              </a:rPr>
              <a:t>  </a:t>
            </a:r>
            <a:r>
              <a:rPr lang="zh-TW" altLang="en-US" sz="2800">
                <a:solidFill>
                  <a:srgbClr val="FF0000"/>
                </a:solidFill>
              </a:rPr>
              <a:t>圖書館、球場、尖東海濱、免費電視 </a:t>
            </a:r>
            <a:r>
              <a:rPr lang="en-US" altLang="zh-TW" sz="2800">
                <a:solidFill>
                  <a:srgbClr val="FF0000"/>
                </a:solidFill>
              </a:rPr>
              <a:t>/ </a:t>
            </a:r>
            <a:r>
              <a:rPr lang="zh-TW" altLang="en-US" sz="2800">
                <a:solidFill>
                  <a:srgbClr val="FF0000"/>
                </a:solidFill>
              </a:rPr>
              <a:t>電台 </a:t>
            </a:r>
            <a:r>
              <a:rPr lang="en-US" altLang="zh-TW" sz="2800">
                <a:solidFill>
                  <a:srgbClr val="FF0000"/>
                </a:solidFill>
              </a:rPr>
              <a:t>/ </a:t>
            </a:r>
            <a:r>
              <a:rPr lang="zh-TW" altLang="en-US" sz="2800">
                <a:solidFill>
                  <a:srgbClr val="FF0000"/>
                </a:solidFill>
              </a:rPr>
              <a:t>報紙 </a:t>
            </a:r>
            <a:r>
              <a:rPr lang="en-US" altLang="zh-TW" sz="2800">
                <a:solidFill>
                  <a:srgbClr val="FF0000"/>
                </a:solidFill>
              </a:rPr>
              <a:t>/ internet</a:t>
            </a:r>
            <a:r>
              <a:rPr lang="zh-TW" altLang="en-US" sz="2800">
                <a:solidFill>
                  <a:srgbClr val="FF0000"/>
                </a:solidFill>
              </a:rPr>
              <a:t>、商場和自修室冷氣、善用學校資助、窮養</a:t>
            </a:r>
          </a:p>
          <a:p>
            <a:pPr>
              <a:spcBef>
                <a:spcPct val="50000"/>
              </a:spcBef>
              <a:buFont typeface="Symbol" pitchFamily="18" charset="2"/>
              <a:buNone/>
            </a:pPr>
            <a:r>
              <a:rPr lang="zh-TW" altLang="en-US">
                <a:solidFill>
                  <a:srgbClr val="FF0000"/>
                </a:solidFill>
                <a:sym typeface="Symbol" pitchFamily="18" charset="2"/>
              </a:rPr>
              <a:t>   </a:t>
            </a:r>
            <a:r>
              <a:rPr lang="en-US" altLang="zh-TW" sz="2800">
                <a:solidFill>
                  <a:srgbClr val="FF0000"/>
                </a:solidFill>
              </a:rPr>
              <a:t>$13</a:t>
            </a:r>
            <a:r>
              <a:rPr lang="zh-TW" altLang="en-US" sz="2800">
                <a:solidFill>
                  <a:srgbClr val="FF0000"/>
                </a:solidFill>
              </a:rPr>
              <a:t>罐五香肉丁，</a:t>
            </a:r>
            <a:r>
              <a:rPr lang="en-US" altLang="zh-TW" sz="2800">
                <a:solidFill>
                  <a:srgbClr val="FF0000"/>
                </a:solidFill>
              </a:rPr>
              <a:t>$3</a:t>
            </a:r>
            <a:r>
              <a:rPr lang="zh-TW" altLang="en-US" sz="2800">
                <a:solidFill>
                  <a:srgbClr val="FF0000"/>
                </a:solidFill>
              </a:rPr>
              <a:t>公仔麵      山珍靠調味料</a:t>
            </a:r>
          </a:p>
          <a:p>
            <a:pPr>
              <a:spcBef>
                <a:spcPct val="50000"/>
              </a:spcBef>
              <a:buFont typeface="Symbol" pitchFamily="18" charset="2"/>
              <a:buNone/>
            </a:pPr>
            <a:r>
              <a:rPr lang="zh-TW" altLang="en-US">
                <a:solidFill>
                  <a:srgbClr val="FF0000"/>
                </a:solidFill>
                <a:sym typeface="Symbol" pitchFamily="18" charset="2"/>
              </a:rPr>
              <a:t>  </a:t>
            </a:r>
            <a:r>
              <a:rPr lang="zh-TW" altLang="en-US" sz="2800">
                <a:solidFill>
                  <a:srgbClr val="FF0000"/>
                </a:solidFill>
              </a:rPr>
              <a:t>衫可穿多年、日本城 </a:t>
            </a:r>
            <a:r>
              <a:rPr lang="en-US" altLang="zh-TW" sz="2800">
                <a:solidFill>
                  <a:srgbClr val="FF0000"/>
                </a:solidFill>
              </a:rPr>
              <a:t>/ Jusco Living Plaza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737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500"/>
                                        <p:tgtEl>
                                          <p:spTgt spid="737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500"/>
                                        <p:tgtEl>
                                          <p:spTgt spid="737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500"/>
                                        <p:tgtEl>
                                          <p:spTgt spid="737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500"/>
                                        <p:tgtEl>
                                          <p:spTgt spid="737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500"/>
                                        <p:tgtEl>
                                          <p:spTgt spid="737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7" dur="500"/>
                                        <p:tgtEl>
                                          <p:spTgt spid="737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23850" y="274638"/>
            <a:ext cx="8229600" cy="417512"/>
          </a:xfrm>
        </p:spPr>
        <p:txBody>
          <a:bodyPr/>
          <a:lstStyle/>
          <a:p>
            <a:pPr algn="l"/>
            <a:r>
              <a:rPr lang="en-US" altLang="zh-TW" sz="2800" b="1" smtClean="0">
                <a:solidFill>
                  <a:srgbClr val="009900"/>
                </a:solidFill>
                <a:ea typeface="新細明體" charset="-120"/>
              </a:rPr>
              <a:t>4. </a:t>
            </a:r>
            <a:r>
              <a:rPr lang="zh-TW" altLang="en-US" sz="2800" b="1" smtClean="0">
                <a:solidFill>
                  <a:srgbClr val="009900"/>
                </a:solidFill>
                <a:ea typeface="新細明體" charset="-120"/>
              </a:rPr>
              <a:t>困境的出路：</a:t>
            </a:r>
            <a:r>
              <a:rPr lang="zh-TW" altLang="en-US" sz="2800" b="1" smtClean="0">
                <a:ea typeface="新細明體" charset="-120"/>
              </a:rPr>
              <a:t> </a:t>
            </a:r>
            <a:r>
              <a:rPr lang="en-US" altLang="zh-TW" sz="2800" b="1" smtClean="0">
                <a:ea typeface="新細明體" charset="-120"/>
              </a:rPr>
              <a:t>i. </a:t>
            </a:r>
            <a:r>
              <a:rPr lang="zh-TW" altLang="en-US" sz="2800" b="1" smtClean="0">
                <a:ea typeface="新細明體" charset="-120"/>
              </a:rPr>
              <a:t>工作</a:t>
            </a:r>
          </a:p>
        </p:txBody>
      </p:sp>
      <p:sp>
        <p:nvSpPr>
          <p:cNvPr id="3" name="副標題 2"/>
          <p:cNvSpPr>
            <a:spLocks/>
          </p:cNvSpPr>
          <p:nvPr/>
        </p:nvSpPr>
        <p:spPr bwMode="auto">
          <a:xfrm>
            <a:off x="107950" y="873125"/>
            <a:ext cx="9144000" cy="5580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54013" indent="-354013">
              <a:spcBef>
                <a:spcPct val="20000"/>
              </a:spcBef>
            </a:pPr>
            <a:r>
              <a:rPr kumimoji="0" lang="en-US" altLang="zh-TW" sz="2800">
                <a:solidFill>
                  <a:srgbClr val="FF0000"/>
                </a:solidFill>
              </a:rPr>
              <a:t>a. </a:t>
            </a:r>
            <a:r>
              <a:rPr kumimoji="0" lang="zh-TW" altLang="en-US" sz="2800">
                <a:solidFill>
                  <a:srgbClr val="FF0000"/>
                </a:solidFill>
              </a:rPr>
              <a:t>盡忠：勤力、善用資源盡美；進修鑽研成專才</a:t>
            </a:r>
          </a:p>
          <a:p>
            <a:pPr marL="354013" indent="-354013">
              <a:lnSpc>
                <a:spcPct val="50000"/>
              </a:lnSpc>
              <a:spcBef>
                <a:spcPct val="20000"/>
              </a:spcBef>
            </a:pPr>
            <a:endParaRPr kumimoji="0" lang="en-US" altLang="zh-TW" sz="2600">
              <a:solidFill>
                <a:srgbClr val="FF0000"/>
              </a:solidFill>
            </a:endParaRPr>
          </a:p>
          <a:p>
            <a:pPr marL="354013" indent="-354013"/>
            <a:r>
              <a:rPr kumimoji="0" lang="en-US" altLang="zh-TW" sz="2800">
                <a:solidFill>
                  <a:srgbClr val="FF0000"/>
                </a:solidFill>
              </a:rPr>
              <a:t>b. </a:t>
            </a:r>
            <a:r>
              <a:rPr kumimoji="0" lang="zh-TW" altLang="en-US" sz="2800">
                <a:solidFill>
                  <a:schemeClr val="tx1"/>
                </a:solidFill>
              </a:rPr>
              <a:t>太</a:t>
            </a:r>
            <a:r>
              <a:rPr kumimoji="0" lang="en-US" altLang="zh-HK" sz="2800">
                <a:solidFill>
                  <a:schemeClr val="tx1"/>
                </a:solidFill>
              </a:rPr>
              <a:t>5:41  </a:t>
            </a:r>
            <a:r>
              <a:rPr kumimoji="0" lang="zh-TW" altLang="en-US" sz="2800">
                <a:solidFill>
                  <a:schemeClr val="tx1"/>
                </a:solidFill>
              </a:rPr>
              <a:t>有人強逼你走一里路，你就同他走二里</a:t>
            </a:r>
            <a:endParaRPr kumimoji="0" lang="en-US" altLang="zh-TW" sz="2800">
              <a:solidFill>
                <a:schemeClr val="tx1"/>
              </a:solidFill>
            </a:endParaRPr>
          </a:p>
          <a:p>
            <a:pPr marL="354013" indent="-354013"/>
            <a:r>
              <a:rPr kumimoji="0" lang="zh-HK" altLang="zh-TW" sz="2800"/>
              <a:t> </a:t>
            </a:r>
            <a:r>
              <a:rPr kumimoji="0" lang="zh-HK" altLang="en-US" sz="2800"/>
              <a:t> </a:t>
            </a:r>
            <a:r>
              <a:rPr kumimoji="0" lang="zh-HK" altLang="zh-TW" sz="2800"/>
              <a:t> </a:t>
            </a:r>
            <a:r>
              <a:rPr kumimoji="0" lang="zh-HK" altLang="en-US" sz="2800"/>
              <a:t> 服役代羅馬兵取行李一公里。</a:t>
            </a:r>
            <a:r>
              <a:rPr kumimoji="0" lang="en-US" altLang="zh-TW"/>
              <a:t> </a:t>
            </a:r>
          </a:p>
          <a:p>
            <a:pPr marL="354013" indent="-354013"/>
            <a:r>
              <a:rPr kumimoji="0" lang="en-US" altLang="zh-HK" sz="2600">
                <a:solidFill>
                  <a:srgbClr val="FF0000"/>
                </a:solidFill>
              </a:rPr>
              <a:t>Never enough to </a:t>
            </a:r>
            <a:r>
              <a:rPr kumimoji="0" lang="en-US" altLang="zh-TW" sz="2600">
                <a:solidFill>
                  <a:srgbClr val="FF0000"/>
                </a:solidFill>
              </a:rPr>
              <a:t>mere fulfil</a:t>
            </a:r>
            <a:r>
              <a:rPr kumimoji="0" lang="en-US" altLang="zh-HK" sz="2600">
                <a:solidFill>
                  <a:srgbClr val="FF0000"/>
                </a:solidFill>
              </a:rPr>
              <a:t> your </a:t>
            </a:r>
            <a:r>
              <a:rPr kumimoji="0" lang="en-US" altLang="zh-HK" sz="2600" u="sng">
                <a:solidFill>
                  <a:srgbClr val="FF0000"/>
                </a:solidFill>
              </a:rPr>
              <a:t>duty</a:t>
            </a:r>
            <a:r>
              <a:rPr kumimoji="0" lang="en-US" altLang="zh-HK" sz="2600">
                <a:solidFill>
                  <a:srgbClr val="FF0000"/>
                </a:solidFill>
              </a:rPr>
              <a:t> </a:t>
            </a:r>
            <a:r>
              <a:rPr kumimoji="0" lang="en-US" altLang="zh-TW" sz="2600">
                <a:solidFill>
                  <a:srgbClr val="FF0000"/>
                </a:solidFill>
              </a:rPr>
              <a:t>(minimum) </a:t>
            </a:r>
            <a:r>
              <a:rPr kumimoji="0" lang="en-US" altLang="zh-HK" sz="2600">
                <a:solidFill>
                  <a:srgbClr val="FF0000"/>
                </a:solidFill>
              </a:rPr>
              <a:t>but to </a:t>
            </a:r>
            <a:r>
              <a:rPr kumimoji="0" lang="en-US" altLang="zh-HK" sz="2600" u="sng">
                <a:solidFill>
                  <a:srgbClr val="FF0000"/>
                </a:solidFill>
              </a:rPr>
              <a:t>go beyond it</a:t>
            </a:r>
            <a:r>
              <a:rPr kumimoji="0" lang="en-US" altLang="zh-HK" sz="2600">
                <a:solidFill>
                  <a:srgbClr val="FF0000"/>
                </a:solidFill>
              </a:rPr>
              <a:t>.</a:t>
            </a:r>
            <a:endParaRPr kumimoji="0" lang="en-US" altLang="zh-TW" sz="2600">
              <a:solidFill>
                <a:srgbClr val="FF0000"/>
              </a:solidFill>
            </a:endParaRPr>
          </a:p>
          <a:p>
            <a:pPr marL="354013" indent="-354013">
              <a:lnSpc>
                <a:spcPct val="80000"/>
              </a:lnSpc>
              <a:spcBef>
                <a:spcPct val="20000"/>
              </a:spcBef>
            </a:pPr>
            <a:r>
              <a:rPr kumimoji="0" lang="zh-TW" altLang="en-US" sz="2600">
                <a:solidFill>
                  <a:schemeClr val="tx1"/>
                </a:solidFill>
              </a:rPr>
              <a:t>    </a:t>
            </a:r>
            <a:endParaRPr kumimoji="0" lang="en-US" altLang="zh-TW" sz="2600">
              <a:solidFill>
                <a:srgbClr val="FF0000"/>
              </a:solidFill>
            </a:endParaRPr>
          </a:p>
          <a:p>
            <a:pPr marL="354013" indent="-354013"/>
            <a:r>
              <a:rPr kumimoji="0" lang="en-US" altLang="zh-TW" sz="2600">
                <a:solidFill>
                  <a:srgbClr val="FF0000"/>
                </a:solidFill>
              </a:rPr>
              <a:t>c.</a:t>
            </a:r>
            <a:r>
              <a:rPr kumimoji="0" lang="en-US" altLang="zh-TW" sz="2600">
                <a:solidFill>
                  <a:schemeClr val="tx1"/>
                </a:solidFill>
              </a:rPr>
              <a:t> </a:t>
            </a:r>
            <a:r>
              <a:rPr kumimoji="0" lang="en-US" altLang="en-US" sz="2600">
                <a:solidFill>
                  <a:schemeClr val="tx1"/>
                </a:solidFill>
              </a:rPr>
              <a:t>太</a:t>
            </a:r>
            <a:r>
              <a:rPr kumimoji="0" lang="en-US" altLang="zh-HK" sz="2600">
                <a:solidFill>
                  <a:schemeClr val="tx1"/>
                </a:solidFill>
              </a:rPr>
              <a:t>5:40  </a:t>
            </a:r>
            <a:r>
              <a:rPr kumimoji="0" lang="zh-TW" altLang="en-US" sz="2600">
                <a:solidFill>
                  <a:schemeClr val="tx1"/>
                </a:solidFill>
              </a:rPr>
              <a:t>有人想要告你，要拿你的裏衣，連外衣也由他拿去</a:t>
            </a:r>
            <a:endParaRPr kumimoji="0" lang="zh-HK" altLang="en-US" sz="2600">
              <a:solidFill>
                <a:schemeClr val="tx1"/>
              </a:solidFill>
            </a:endParaRPr>
          </a:p>
          <a:p>
            <a:pPr marL="354013" indent="-354013"/>
            <a:r>
              <a:rPr kumimoji="0" lang="zh-HK" altLang="zh-TW" sz="2600"/>
              <a:t> </a:t>
            </a:r>
            <a:r>
              <a:rPr kumimoji="0" lang="zh-HK" altLang="en-US" sz="2600"/>
              <a:t> </a:t>
            </a:r>
            <a:r>
              <a:rPr kumimoji="0" lang="zh-HK" altLang="zh-TW" sz="2600"/>
              <a:t> </a:t>
            </a:r>
            <a:r>
              <a:rPr kumimoji="0" lang="zh-HK" altLang="en-US" sz="2600"/>
              <a:t> 法律上只可取去別人的裡衣，留下外衣給人保暖。</a:t>
            </a:r>
            <a:endParaRPr kumimoji="0" lang="en-US" altLang="zh-HK" sz="2600">
              <a:solidFill>
                <a:srgbClr val="FF0000"/>
              </a:solidFill>
            </a:endParaRPr>
          </a:p>
          <a:p>
            <a:pPr marL="354013" indent="-354013">
              <a:lnSpc>
                <a:spcPct val="90000"/>
              </a:lnSpc>
              <a:spcBef>
                <a:spcPct val="20000"/>
              </a:spcBef>
            </a:pPr>
            <a:r>
              <a:rPr kumimoji="0" lang="en-US" altLang="zh-HK" sz="2600">
                <a:solidFill>
                  <a:srgbClr val="FF0000"/>
                </a:solidFill>
              </a:rPr>
              <a:t>Never insist on your </a:t>
            </a:r>
            <a:r>
              <a:rPr kumimoji="0" lang="en-US" altLang="zh-HK" sz="2600" u="sng">
                <a:solidFill>
                  <a:srgbClr val="FF0000"/>
                </a:solidFill>
              </a:rPr>
              <a:t>rights</a:t>
            </a:r>
            <a:r>
              <a:rPr kumimoji="0" lang="en-US" altLang="zh-HK" sz="2600">
                <a:solidFill>
                  <a:srgbClr val="FF0000"/>
                </a:solidFill>
              </a:rPr>
              <a:t>, concern</a:t>
            </a:r>
            <a:r>
              <a:rPr kumimoji="0" lang="en-US" altLang="zh-HK" sz="2400">
                <a:solidFill>
                  <a:srgbClr val="FF0000"/>
                </a:solidFill>
              </a:rPr>
              <a:t> </a:t>
            </a:r>
            <a:r>
              <a:rPr kumimoji="0" lang="en-US" altLang="zh-HK" sz="2400" u="sng">
                <a:solidFill>
                  <a:srgbClr val="FF0000"/>
                </a:solidFill>
              </a:rPr>
              <a:t>responsibilities</a:t>
            </a:r>
            <a:r>
              <a:rPr kumimoji="0" lang="en-US" altLang="zh-HK" sz="2400">
                <a:solidFill>
                  <a:srgbClr val="FF0000"/>
                </a:solidFill>
              </a:rPr>
              <a:t> only.</a:t>
            </a:r>
            <a:r>
              <a:rPr kumimoji="0" lang="en-US" altLang="zh-TW" sz="2600">
                <a:solidFill>
                  <a:schemeClr val="tx1"/>
                </a:solidFill>
              </a:rPr>
              <a:t> </a:t>
            </a:r>
            <a:r>
              <a:rPr kumimoji="0" lang="zh-HK" altLang="en-US" sz="2600">
                <a:solidFill>
                  <a:srgbClr val="009900"/>
                </a:solidFill>
              </a:rPr>
              <a:t>權利：你應得		</a:t>
            </a:r>
            <a:r>
              <a:rPr kumimoji="0" lang="zh-HK" altLang="zh-TW" sz="2600">
                <a:solidFill>
                  <a:srgbClr val="009900"/>
                </a:solidFill>
              </a:rPr>
              <a:t>	</a:t>
            </a:r>
            <a:r>
              <a:rPr kumimoji="0" lang="zh-HK" altLang="en-US" sz="2600">
                <a:solidFill>
                  <a:srgbClr val="009900"/>
                </a:solidFill>
              </a:rPr>
              <a:t>放棄</a:t>
            </a:r>
          </a:p>
          <a:p>
            <a:pPr marL="354013" indent="-354013">
              <a:lnSpc>
                <a:spcPct val="80000"/>
              </a:lnSpc>
              <a:spcBef>
                <a:spcPct val="20000"/>
              </a:spcBef>
            </a:pPr>
            <a:r>
              <a:rPr kumimoji="0" lang="zh-HK" altLang="en-US" sz="2600">
                <a:solidFill>
                  <a:srgbClr val="009900"/>
                </a:solidFill>
              </a:rPr>
              <a:t>	</a:t>
            </a:r>
            <a:r>
              <a:rPr kumimoji="0" lang="zh-HK" altLang="zh-TW" sz="2600">
                <a:solidFill>
                  <a:srgbClr val="009900"/>
                </a:solidFill>
              </a:rPr>
              <a:t> </a:t>
            </a:r>
            <a:r>
              <a:rPr kumimoji="0" lang="zh-HK" altLang="en-US" sz="2600">
                <a:solidFill>
                  <a:srgbClr val="009900"/>
                </a:solidFill>
              </a:rPr>
              <a:t> </a:t>
            </a:r>
            <a:r>
              <a:rPr kumimoji="0" lang="zh-HK" altLang="zh-TW" sz="2600">
                <a:solidFill>
                  <a:srgbClr val="009900"/>
                </a:solidFill>
              </a:rPr>
              <a:t> </a:t>
            </a:r>
            <a:r>
              <a:rPr kumimoji="0" lang="zh-HK" altLang="en-US" sz="2600">
                <a:solidFill>
                  <a:srgbClr val="009900"/>
                </a:solidFill>
              </a:rPr>
              <a:t> </a:t>
            </a:r>
            <a:r>
              <a:rPr kumimoji="0" lang="zh-HK" altLang="zh-TW" sz="2600">
                <a:solidFill>
                  <a:srgbClr val="009900"/>
                </a:solidFill>
              </a:rPr>
              <a:t> </a:t>
            </a:r>
            <a:r>
              <a:rPr kumimoji="0" lang="zh-HK" altLang="en-US" sz="2600">
                <a:solidFill>
                  <a:srgbClr val="009900"/>
                </a:solidFill>
              </a:rPr>
              <a:t> </a:t>
            </a:r>
            <a:r>
              <a:rPr kumimoji="0" lang="zh-HK" altLang="zh-TW" sz="2600">
                <a:solidFill>
                  <a:srgbClr val="009900"/>
                </a:solidFill>
              </a:rPr>
              <a:t> </a:t>
            </a:r>
            <a:r>
              <a:rPr kumimoji="0" lang="zh-HK" altLang="en-US" sz="2600">
                <a:solidFill>
                  <a:srgbClr val="009900"/>
                </a:solidFill>
              </a:rPr>
              <a:t> </a:t>
            </a:r>
            <a:r>
              <a:rPr kumimoji="0" lang="zh-HK" altLang="zh-TW" sz="2600">
                <a:solidFill>
                  <a:srgbClr val="009900"/>
                </a:solidFill>
              </a:rPr>
              <a:t> </a:t>
            </a:r>
            <a:r>
              <a:rPr kumimoji="0" lang="zh-HK" altLang="en-US" sz="2600">
                <a:solidFill>
                  <a:srgbClr val="009900"/>
                </a:solidFill>
              </a:rPr>
              <a:t> </a:t>
            </a:r>
            <a:r>
              <a:rPr kumimoji="0" lang="zh-HK" altLang="zh-TW" sz="2600">
                <a:solidFill>
                  <a:srgbClr val="009900"/>
                </a:solidFill>
              </a:rPr>
              <a:t> </a:t>
            </a:r>
            <a:r>
              <a:rPr kumimoji="0" lang="zh-HK" altLang="en-US" sz="2600">
                <a:solidFill>
                  <a:srgbClr val="009900"/>
                </a:solidFill>
              </a:rPr>
              <a:t>別人當受的懲罰賠償	寬恕、免除</a:t>
            </a:r>
            <a:endParaRPr kumimoji="0" lang="zh-TW" altLang="en-US" sz="2600">
              <a:solidFill>
                <a:srgbClr val="009900"/>
              </a:solidFill>
            </a:endParaRPr>
          </a:p>
          <a:p>
            <a:pPr marL="354013" indent="-354013">
              <a:lnSpc>
                <a:spcPct val="80000"/>
              </a:lnSpc>
              <a:spcBef>
                <a:spcPct val="20000"/>
              </a:spcBef>
            </a:pPr>
            <a:endParaRPr kumimoji="0" lang="en-US" altLang="zh-TW" sz="2600">
              <a:solidFill>
                <a:srgbClr val="CC0099"/>
              </a:solidFill>
            </a:endParaRPr>
          </a:p>
          <a:p>
            <a:pPr marL="354013" indent="-354013">
              <a:lnSpc>
                <a:spcPct val="80000"/>
              </a:lnSpc>
              <a:spcBef>
                <a:spcPct val="20000"/>
              </a:spcBef>
            </a:pPr>
            <a:r>
              <a:rPr kumimoji="0" lang="en-US" altLang="zh-HK" sz="2600">
                <a:solidFill>
                  <a:srgbClr val="CC0099"/>
                </a:solidFill>
              </a:rPr>
              <a:t>TURN THE WORLD UPSIDE DOWN</a:t>
            </a:r>
            <a:endParaRPr kumimoji="0" lang="zh-HK" altLang="en-US" sz="2600">
              <a:solidFill>
                <a:srgbClr val="CC009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9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23850" y="274638"/>
            <a:ext cx="8229600" cy="417512"/>
          </a:xfrm>
        </p:spPr>
        <p:txBody>
          <a:bodyPr/>
          <a:lstStyle/>
          <a:p>
            <a:pPr algn="l"/>
            <a:r>
              <a:rPr lang="zh-TW" altLang="en-US" sz="2800" b="1" smtClean="0">
                <a:solidFill>
                  <a:srgbClr val="009900"/>
                </a:solidFill>
                <a:ea typeface="新細明體" charset="-120"/>
              </a:rPr>
              <a:t>困境的出路：</a:t>
            </a:r>
            <a:r>
              <a:rPr lang="zh-TW" altLang="en-US" sz="2800" b="1" smtClean="0">
                <a:ea typeface="新細明體" charset="-120"/>
              </a:rPr>
              <a:t> </a:t>
            </a:r>
            <a:r>
              <a:rPr lang="en-US" altLang="zh-TW" sz="2800" b="1" smtClean="0">
                <a:ea typeface="新細明體" charset="-120"/>
              </a:rPr>
              <a:t>i. </a:t>
            </a:r>
            <a:r>
              <a:rPr lang="zh-TW" altLang="en-US" sz="2800" b="1" smtClean="0">
                <a:ea typeface="新細明體" charset="-120"/>
              </a:rPr>
              <a:t>工作</a:t>
            </a:r>
          </a:p>
        </p:txBody>
      </p:sp>
      <p:sp>
        <p:nvSpPr>
          <p:cNvPr id="3" name="副標題 2"/>
          <p:cNvSpPr>
            <a:spLocks/>
          </p:cNvSpPr>
          <p:nvPr/>
        </p:nvSpPr>
        <p:spPr bwMode="auto">
          <a:xfrm>
            <a:off x="107950" y="873125"/>
            <a:ext cx="9036050" cy="5580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r>
              <a:rPr kumimoji="0" lang="en-US" altLang="zh-TW" sz="2800">
                <a:solidFill>
                  <a:srgbClr val="FF0000"/>
                </a:solidFill>
              </a:rPr>
              <a:t>d. </a:t>
            </a:r>
            <a:r>
              <a:rPr kumimoji="0" lang="zh-TW" altLang="en-US" sz="2800">
                <a:solidFill>
                  <a:srgbClr val="FF0000"/>
                </a:solidFill>
              </a:rPr>
              <a:t>每天為你的上司、同事、工作、客戶、公司祈禱</a:t>
            </a:r>
          </a:p>
          <a:p>
            <a:pPr>
              <a:lnSpc>
                <a:spcPct val="50000"/>
              </a:lnSpc>
              <a:spcBef>
                <a:spcPct val="20000"/>
              </a:spcBef>
            </a:pPr>
            <a:endParaRPr kumimoji="0" lang="en-US" altLang="zh-TW" sz="2800">
              <a:solidFill>
                <a:srgbClr val="FF0000"/>
              </a:solidFill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kumimoji="0" lang="en-US" altLang="zh-TW" sz="2800">
                <a:solidFill>
                  <a:srgbClr val="FF0000"/>
                </a:solidFill>
              </a:rPr>
              <a:t>e. </a:t>
            </a:r>
            <a:r>
              <a:rPr kumimoji="0" lang="zh-TW" altLang="en-US" sz="2800">
                <a:solidFill>
                  <a:srgbClr val="FF0000"/>
                </a:solidFill>
              </a:rPr>
              <a:t>不要結黨、是非謠言、暗箭陷阱、奉承欺壓</a:t>
            </a:r>
            <a:r>
              <a:rPr kumimoji="0" lang="zh-TW" altLang="en-US" sz="2800" b="0">
                <a:solidFill>
                  <a:srgbClr val="FF0000"/>
                </a:solidFill>
              </a:rPr>
              <a:t> </a:t>
            </a:r>
            <a:endParaRPr kumimoji="0" lang="zh-TW" altLang="zh-TW" sz="2800">
              <a:solidFill>
                <a:srgbClr val="FF0000"/>
              </a:solidFill>
            </a:endParaRPr>
          </a:p>
          <a:p>
            <a:pPr>
              <a:lnSpc>
                <a:spcPct val="50000"/>
              </a:lnSpc>
              <a:spcBef>
                <a:spcPct val="20000"/>
              </a:spcBef>
            </a:pPr>
            <a:endParaRPr kumimoji="0" lang="en-US" altLang="zh-TW" sz="2800">
              <a:solidFill>
                <a:srgbClr val="FF0000"/>
              </a:solidFill>
            </a:endParaRPr>
          </a:p>
          <a:p>
            <a:pPr>
              <a:spcBef>
                <a:spcPct val="20000"/>
              </a:spcBef>
            </a:pPr>
            <a:r>
              <a:rPr kumimoji="0" lang="zh-TW" altLang="en-US" sz="2600"/>
              <a:t>你的表現，上帝知、上司、同事、下屬、客戶、同行、       良知 </a:t>
            </a:r>
            <a:r>
              <a:rPr kumimoji="0" lang="en-US" altLang="zh-TW" sz="2600"/>
              <a:t>– </a:t>
            </a:r>
            <a:r>
              <a:rPr kumimoji="0" lang="zh-TW" altLang="en-US" sz="2600"/>
              <a:t>遲早傳開  </a:t>
            </a:r>
            <a:r>
              <a:rPr kumimoji="0" lang="en-US" altLang="zh-TW" sz="2600"/>
              <a:t>-- </a:t>
            </a:r>
            <a:r>
              <a:rPr kumimoji="0" lang="zh-TW" altLang="en-US" sz="2600"/>
              <a:t>長線勝 ： 審判台前、升職、獵頭、      見新工時會查詢、朋友找合作伙伴、客戶給生意</a:t>
            </a:r>
            <a:r>
              <a:rPr kumimoji="0" lang="en-US" altLang="zh-TW" sz="2600"/>
              <a:t>…</a:t>
            </a:r>
          </a:p>
          <a:p>
            <a:pPr>
              <a:spcBef>
                <a:spcPct val="20000"/>
              </a:spcBef>
            </a:pPr>
            <a:endParaRPr kumimoji="0" lang="en-US" altLang="zh-TW" sz="2600"/>
          </a:p>
          <a:p>
            <a:pPr>
              <a:spcBef>
                <a:spcPct val="20000"/>
              </a:spcBef>
            </a:pPr>
            <a:r>
              <a:rPr kumimoji="0" lang="zh-TW" altLang="en-US" sz="2600">
                <a:solidFill>
                  <a:srgbClr val="008000"/>
                </a:solidFill>
              </a:rPr>
              <a:t>需否轉行或轉公司：視乎自己的恩賜、興趣、機遇、領受、現況等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Text Box 2"/>
          <p:cNvSpPr txBox="1">
            <a:spLocks noChangeArrowheads="1"/>
          </p:cNvSpPr>
          <p:nvPr/>
        </p:nvSpPr>
        <p:spPr bwMode="auto">
          <a:xfrm>
            <a:off x="360363" y="323850"/>
            <a:ext cx="8748712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TW" altLang="en-US" sz="3000">
                <a:solidFill>
                  <a:srgbClr val="FF0000"/>
                </a:solidFill>
              </a:rPr>
              <a:t>甲</a:t>
            </a:r>
            <a:r>
              <a:rPr lang="en-US" altLang="zh-TW" sz="3000">
                <a:solidFill>
                  <a:srgbClr val="FF0000"/>
                </a:solidFill>
              </a:rPr>
              <a:t>.  </a:t>
            </a:r>
            <a:r>
              <a:rPr lang="zh-TW" altLang="en-US" sz="3000">
                <a:solidFill>
                  <a:srgbClr val="FF0000"/>
                </a:solidFill>
              </a:rPr>
              <a:t>港人的困境</a:t>
            </a:r>
            <a:endParaRPr lang="en-US" altLang="zh-TW" sz="3000">
              <a:solidFill>
                <a:srgbClr val="FF0000"/>
              </a:solidFill>
            </a:endParaRPr>
          </a:p>
        </p:txBody>
      </p:sp>
      <p:sp>
        <p:nvSpPr>
          <p:cNvPr id="7170" name="Text Box 3"/>
          <p:cNvSpPr txBox="1">
            <a:spLocks noChangeArrowheads="1"/>
          </p:cNvSpPr>
          <p:nvPr/>
        </p:nvSpPr>
        <p:spPr bwMode="auto">
          <a:xfrm>
            <a:off x="395288" y="1125538"/>
            <a:ext cx="8748712" cy="3725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en-US" altLang="zh-TW" sz="2800"/>
              <a:t>1. </a:t>
            </a:r>
            <a:r>
              <a:rPr lang="zh-TW" altLang="en-US" sz="2800"/>
              <a:t>壓力重擔 </a:t>
            </a:r>
          </a:p>
          <a:p>
            <a:pPr marL="342900" indent="-342900">
              <a:spcBef>
                <a:spcPct val="50000"/>
              </a:spcBef>
            </a:pPr>
            <a:r>
              <a:rPr lang="en-US" altLang="zh-TW" sz="2800"/>
              <a:t>2. </a:t>
            </a:r>
            <a:r>
              <a:rPr lang="zh-TW" altLang="en-US" sz="2800"/>
              <a:t>思慮愁煩 </a:t>
            </a:r>
          </a:p>
          <a:p>
            <a:pPr marL="342900" indent="-342900">
              <a:spcBef>
                <a:spcPct val="50000"/>
              </a:spcBef>
            </a:pPr>
            <a:r>
              <a:rPr lang="en-US" altLang="zh-TW" sz="2800"/>
              <a:t>3. </a:t>
            </a:r>
            <a:r>
              <a:rPr lang="zh-TW" altLang="en-US" sz="2800"/>
              <a:t>牢騷怨氣 </a:t>
            </a:r>
          </a:p>
          <a:p>
            <a:pPr marL="342900" indent="-342900">
              <a:spcBef>
                <a:spcPct val="50000"/>
              </a:spcBef>
            </a:pPr>
            <a:r>
              <a:rPr lang="en-US" altLang="zh-TW" sz="2800"/>
              <a:t>4. </a:t>
            </a:r>
            <a:r>
              <a:rPr lang="zh-TW" altLang="en-US" sz="2800"/>
              <a:t>厄運打擊 </a:t>
            </a:r>
          </a:p>
          <a:p>
            <a:pPr marL="342900" indent="-342900">
              <a:spcBef>
                <a:spcPct val="50000"/>
              </a:spcBef>
            </a:pPr>
            <a:r>
              <a:rPr lang="en-US" altLang="zh-TW" sz="2800"/>
              <a:t>5. </a:t>
            </a:r>
            <a:r>
              <a:rPr lang="zh-TW" altLang="en-US" sz="2800"/>
              <a:t>試探陷阱 </a:t>
            </a:r>
          </a:p>
          <a:p>
            <a:pPr marL="342900" indent="-342900">
              <a:spcBef>
                <a:spcPct val="50000"/>
              </a:spcBef>
            </a:pPr>
            <a:r>
              <a:rPr lang="en-US" altLang="zh-TW" sz="2800"/>
              <a:t>6. </a:t>
            </a:r>
            <a:r>
              <a:rPr lang="zh-TW" altLang="en-US" sz="2800"/>
              <a:t>死亡終局</a:t>
            </a:r>
            <a:endParaRPr lang="en-US" altLang="zh-TW" sz="28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23850" y="274638"/>
            <a:ext cx="8229600" cy="417512"/>
          </a:xfrm>
        </p:spPr>
        <p:txBody>
          <a:bodyPr/>
          <a:lstStyle/>
          <a:p>
            <a:pPr algn="l"/>
            <a:r>
              <a:rPr lang="zh-TW" altLang="en-US" sz="2800" b="1" smtClean="0">
                <a:solidFill>
                  <a:srgbClr val="009900"/>
                </a:solidFill>
                <a:ea typeface="新細明體" charset="-120"/>
              </a:rPr>
              <a:t>困境的出路：</a:t>
            </a:r>
            <a:r>
              <a:rPr lang="zh-TW" altLang="en-US" sz="2800" b="1" smtClean="0">
                <a:ea typeface="新細明體" charset="-120"/>
              </a:rPr>
              <a:t> </a:t>
            </a:r>
            <a:r>
              <a:rPr lang="en-US" altLang="zh-TW" sz="2800" b="1" smtClean="0">
                <a:ea typeface="新細明體" charset="-120"/>
              </a:rPr>
              <a:t>ii. </a:t>
            </a:r>
            <a:r>
              <a:rPr lang="zh-TW" altLang="en-US" sz="2800" b="1" smtClean="0">
                <a:ea typeface="新細明體" charset="-120"/>
              </a:rPr>
              <a:t>經濟</a:t>
            </a:r>
          </a:p>
        </p:txBody>
      </p:sp>
      <p:sp>
        <p:nvSpPr>
          <p:cNvPr id="3" name="副標題 2"/>
          <p:cNvSpPr>
            <a:spLocks/>
          </p:cNvSpPr>
          <p:nvPr/>
        </p:nvSpPr>
        <p:spPr bwMode="auto">
          <a:xfrm>
            <a:off x="107950" y="873125"/>
            <a:ext cx="9036050" cy="5580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>
              <a:spcBef>
                <a:spcPct val="20000"/>
              </a:spcBef>
              <a:buFontTx/>
              <a:buAutoNum type="alphaLcPeriod"/>
            </a:pPr>
            <a:r>
              <a:rPr kumimoji="0" lang="zh-TW" altLang="en-US" sz="2800">
                <a:solidFill>
                  <a:srgbClr val="FF0000"/>
                </a:solidFill>
              </a:rPr>
              <a:t>開源節流 </a:t>
            </a:r>
            <a:r>
              <a:rPr kumimoji="0" lang="en-US" altLang="zh-TW" sz="2800">
                <a:solidFill>
                  <a:srgbClr val="FF0000"/>
                </a:solidFill>
              </a:rPr>
              <a:t>(</a:t>
            </a:r>
            <a:r>
              <a:rPr kumimoji="0" lang="zh-TW" altLang="en-US" sz="2800">
                <a:solidFill>
                  <a:srgbClr val="FF0000"/>
                </a:solidFill>
              </a:rPr>
              <a:t>需要 </a:t>
            </a:r>
            <a:r>
              <a:rPr kumimoji="0" lang="en-US" altLang="zh-TW" sz="2800">
                <a:solidFill>
                  <a:srgbClr val="FF0000"/>
                </a:solidFill>
              </a:rPr>
              <a:t>vs </a:t>
            </a:r>
            <a:r>
              <a:rPr kumimoji="0" lang="zh-TW" altLang="en-US" sz="2800">
                <a:solidFill>
                  <a:srgbClr val="FF0000"/>
                </a:solidFill>
              </a:rPr>
              <a:t>想要</a:t>
            </a:r>
            <a:r>
              <a:rPr kumimoji="0" lang="en-US" altLang="zh-TW" sz="2800">
                <a:solidFill>
                  <a:srgbClr val="FF0000"/>
                </a:solidFill>
              </a:rPr>
              <a:t>)</a:t>
            </a:r>
          </a:p>
          <a:p>
            <a:pPr marL="609600" indent="-609600">
              <a:spcBef>
                <a:spcPct val="20000"/>
              </a:spcBef>
              <a:buFontTx/>
              <a:buAutoNum type="alphaLcPeriod"/>
            </a:pPr>
            <a:r>
              <a:rPr kumimoji="0" lang="zh-TW" altLang="en-US" sz="2800">
                <a:solidFill>
                  <a:srgbClr val="FF0000"/>
                </a:solidFill>
              </a:rPr>
              <a:t>作計劃和預算、常檢討</a:t>
            </a:r>
          </a:p>
          <a:p>
            <a:pPr marL="609600" indent="-609600">
              <a:spcBef>
                <a:spcPct val="20000"/>
              </a:spcBef>
              <a:buFontTx/>
              <a:buAutoNum type="alphaLcPeriod"/>
            </a:pPr>
            <a:r>
              <a:rPr kumimoji="0" lang="zh-TW" altLang="en-US" sz="2800">
                <a:solidFill>
                  <a:srgbClr val="FF0000"/>
                </a:solidFill>
              </a:rPr>
              <a:t>總要儲蓄</a:t>
            </a:r>
          </a:p>
          <a:p>
            <a:pPr marL="609600" indent="-609600">
              <a:spcBef>
                <a:spcPct val="20000"/>
              </a:spcBef>
              <a:buFontTx/>
              <a:buAutoNum type="alphaLcPeriod"/>
            </a:pPr>
            <a:r>
              <a:rPr kumimoji="0" lang="zh-TW" altLang="en-US" sz="2800">
                <a:solidFill>
                  <a:srgbClr val="FF0000"/>
                </a:solidFill>
              </a:rPr>
              <a:t>學習投資理財</a:t>
            </a:r>
            <a:r>
              <a:rPr kumimoji="0" lang="zh-TW" altLang="en-US" sz="2800" b="0">
                <a:solidFill>
                  <a:srgbClr val="FF0000"/>
                </a:solidFill>
              </a:rPr>
              <a:t> </a:t>
            </a:r>
            <a:endParaRPr kumimoji="0" lang="zh-TW" altLang="zh-TW" sz="2800">
              <a:solidFill>
                <a:srgbClr val="FF0000"/>
              </a:solidFill>
            </a:endParaRPr>
          </a:p>
          <a:p>
            <a:pPr marL="609600" indent="-609600">
              <a:lnSpc>
                <a:spcPct val="50000"/>
              </a:lnSpc>
              <a:spcBef>
                <a:spcPct val="20000"/>
              </a:spcBef>
            </a:pPr>
            <a:endParaRPr kumimoji="0" lang="en-US" altLang="zh-TW" sz="280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23850" y="152400"/>
            <a:ext cx="8229600" cy="417513"/>
          </a:xfrm>
        </p:spPr>
        <p:txBody>
          <a:bodyPr/>
          <a:lstStyle/>
          <a:p>
            <a:pPr algn="l"/>
            <a:r>
              <a:rPr lang="zh-TW" altLang="en-US" sz="2800" b="1" smtClean="0">
                <a:solidFill>
                  <a:srgbClr val="009900"/>
                </a:solidFill>
                <a:ea typeface="新細明體" charset="-120"/>
              </a:rPr>
              <a:t>困境的出路：</a:t>
            </a:r>
            <a:r>
              <a:rPr lang="zh-TW" altLang="en-US" sz="2800" b="1" smtClean="0">
                <a:ea typeface="新細明體" charset="-120"/>
              </a:rPr>
              <a:t> </a:t>
            </a:r>
            <a:r>
              <a:rPr lang="en-US" altLang="zh-TW" sz="2800" b="1" smtClean="0">
                <a:ea typeface="新細明體" charset="-120"/>
              </a:rPr>
              <a:t>iii. </a:t>
            </a:r>
            <a:r>
              <a:rPr lang="zh-TW" altLang="en-US" sz="2800" b="1" smtClean="0">
                <a:ea typeface="新細明體" charset="-120"/>
              </a:rPr>
              <a:t>婚姻</a:t>
            </a:r>
          </a:p>
        </p:txBody>
      </p:sp>
      <p:sp>
        <p:nvSpPr>
          <p:cNvPr id="3" name="副標題 2"/>
          <p:cNvSpPr>
            <a:spLocks/>
          </p:cNvSpPr>
          <p:nvPr/>
        </p:nvSpPr>
        <p:spPr bwMode="auto">
          <a:xfrm>
            <a:off x="107950" y="692150"/>
            <a:ext cx="9036050" cy="5580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530225" indent="-530225">
              <a:spcBef>
                <a:spcPct val="20000"/>
              </a:spcBef>
              <a:buFontTx/>
              <a:buAutoNum type="alphaLcPeriod"/>
            </a:pPr>
            <a:r>
              <a:rPr kumimoji="0" lang="zh-TW" altLang="en-US" sz="2600">
                <a:solidFill>
                  <a:srgbClr val="FF0000"/>
                </a:solidFill>
              </a:rPr>
              <a:t>拍拖：選擇你所愛</a:t>
            </a:r>
          </a:p>
          <a:p>
            <a:pPr marL="530225" indent="-530225">
              <a:spcBef>
                <a:spcPct val="20000"/>
              </a:spcBef>
            </a:pPr>
            <a:r>
              <a:rPr kumimoji="0" lang="zh-TW" altLang="en-US" sz="2600">
                <a:solidFill>
                  <a:srgbClr val="FF0000"/>
                </a:solidFill>
              </a:rPr>
              <a:t>      結婚：愛你所選擇</a:t>
            </a:r>
          </a:p>
          <a:p>
            <a:pPr marL="530225" indent="-530225">
              <a:spcBef>
                <a:spcPct val="20000"/>
              </a:spcBef>
              <a:buFontTx/>
              <a:buAutoNum type="alphaLcPeriod" startAt="2"/>
            </a:pPr>
            <a:r>
              <a:rPr kumimoji="0" lang="zh-TW" altLang="en-US" sz="2600"/>
              <a:t>見到最醜陋的外表、最差的缺點 </a:t>
            </a:r>
            <a:r>
              <a:rPr kumimoji="0" lang="en-US" altLang="zh-TW" sz="2600"/>
              <a:t>(</a:t>
            </a:r>
            <a:r>
              <a:rPr kumimoji="0" lang="zh-TW" altLang="en-US" sz="2600"/>
              <a:t>罪人、無隱藏</a:t>
            </a:r>
            <a:r>
              <a:rPr kumimoji="0" lang="en-US" altLang="zh-TW" sz="2600"/>
              <a:t>)</a:t>
            </a:r>
          </a:p>
          <a:p>
            <a:pPr marL="530225" indent="-530225">
              <a:spcBef>
                <a:spcPct val="20000"/>
              </a:spcBef>
            </a:pPr>
            <a:r>
              <a:rPr kumimoji="0" lang="zh-TW" altLang="en-US" sz="2600"/>
              <a:t>      且多接觸、不同意見，自然多磨擦</a:t>
            </a:r>
          </a:p>
          <a:p>
            <a:pPr marL="530225" indent="-530225">
              <a:spcBef>
                <a:spcPct val="20000"/>
              </a:spcBef>
            </a:pPr>
            <a:r>
              <a:rPr kumimoji="0" lang="en-US" altLang="zh-TW" sz="2600">
                <a:solidFill>
                  <a:srgbClr val="FF0000"/>
                </a:solidFill>
              </a:rPr>
              <a:t>c.   </a:t>
            </a:r>
            <a:r>
              <a:rPr kumimoji="0" lang="zh-TW" altLang="en-US" sz="2600">
                <a:solidFill>
                  <a:srgbClr val="FF0000"/>
                </a:solidFill>
              </a:rPr>
              <a:t>天下烏鴉一樣黑 </a:t>
            </a:r>
            <a:r>
              <a:rPr kumimoji="0" lang="en-US" altLang="zh-TW" sz="2600">
                <a:solidFill>
                  <a:srgbClr val="FF0000"/>
                </a:solidFill>
              </a:rPr>
              <a:t>if </a:t>
            </a:r>
            <a:r>
              <a:rPr kumimoji="0" lang="zh-TW" altLang="en-US" sz="2600">
                <a:solidFill>
                  <a:srgbClr val="FF0000"/>
                </a:solidFill>
              </a:rPr>
              <a:t>不改相處模式：不要心多，外望</a:t>
            </a:r>
          </a:p>
          <a:p>
            <a:pPr marL="530225" indent="-530225">
              <a:spcBef>
                <a:spcPct val="20000"/>
              </a:spcBef>
            </a:pPr>
            <a:r>
              <a:rPr kumimoji="0" lang="en-US" altLang="zh-TW" sz="2600"/>
              <a:t>d.   </a:t>
            </a:r>
            <a:r>
              <a:rPr kumimoji="0" lang="zh-TW" altLang="en-US" sz="2600"/>
              <a:t>多欣賞讚美、愛；</a:t>
            </a:r>
            <a:r>
              <a:rPr kumimoji="0" lang="en-US" altLang="zh-TW" sz="2600"/>
              <a:t>forgive</a:t>
            </a:r>
            <a:r>
              <a:rPr kumimoji="0" lang="zh-TW" altLang="en-US" sz="2600"/>
              <a:t>、</a:t>
            </a:r>
            <a:r>
              <a:rPr kumimoji="0" lang="en-US" altLang="zh-TW" sz="2600"/>
              <a:t>forget</a:t>
            </a:r>
            <a:r>
              <a:rPr kumimoji="0" lang="zh-TW" altLang="en-US" sz="2600"/>
              <a:t>；多走一步、多設想</a:t>
            </a:r>
          </a:p>
          <a:p>
            <a:pPr marL="530225" indent="-530225">
              <a:spcBef>
                <a:spcPct val="20000"/>
              </a:spcBef>
              <a:buFontTx/>
              <a:buAutoNum type="alphaLcPeriod" startAt="5"/>
            </a:pPr>
            <a:r>
              <a:rPr kumimoji="0" lang="zh-TW" altLang="en-US" sz="2600">
                <a:solidFill>
                  <a:srgbClr val="FF0000"/>
                </a:solidFill>
              </a:rPr>
              <a:t>不計較誰付出更多、退一步忍口忍手、求同存異 </a:t>
            </a:r>
            <a:r>
              <a:rPr kumimoji="0" lang="en-US" altLang="zh-TW" sz="2600">
                <a:solidFill>
                  <a:srgbClr val="FF0000"/>
                </a:solidFill>
              </a:rPr>
              <a:t>(</a:t>
            </a:r>
            <a:r>
              <a:rPr kumimoji="0" lang="zh-TW" altLang="en-US" sz="2600">
                <a:solidFill>
                  <a:srgbClr val="FF0000"/>
                </a:solidFill>
              </a:rPr>
              <a:t>雅</a:t>
            </a:r>
            <a:r>
              <a:rPr kumimoji="0" lang="en-US" altLang="zh-TW" sz="2600">
                <a:solidFill>
                  <a:srgbClr val="FF0000"/>
                </a:solidFill>
              </a:rPr>
              <a:t>1:19)</a:t>
            </a:r>
            <a:endParaRPr kumimoji="0" lang="zh-TW" altLang="en-US" sz="2600">
              <a:solidFill>
                <a:srgbClr val="FF0000"/>
              </a:solidFill>
            </a:endParaRPr>
          </a:p>
          <a:p>
            <a:pPr marL="530225" indent="-530225">
              <a:spcBef>
                <a:spcPct val="20000"/>
              </a:spcBef>
              <a:buFontTx/>
              <a:buAutoNum type="alphaLcPeriod" startAt="5"/>
            </a:pPr>
            <a:r>
              <a:rPr kumimoji="0" lang="zh-TW" altLang="en-US" sz="2600"/>
              <a:t>為自己和對方祈禱</a:t>
            </a:r>
          </a:p>
          <a:p>
            <a:pPr marL="530225" indent="-530225">
              <a:spcBef>
                <a:spcPct val="20000"/>
              </a:spcBef>
            </a:pPr>
            <a:r>
              <a:rPr kumimoji="0" lang="zh-HK" altLang="zh-TW" sz="2400">
                <a:solidFill>
                  <a:srgbClr val="000000"/>
                </a:solidFill>
              </a:rPr>
              <a:t> </a:t>
            </a:r>
            <a:r>
              <a:rPr kumimoji="0" lang="zh-HK" altLang="en-US" sz="2400">
                <a:solidFill>
                  <a:srgbClr val="000000"/>
                </a:solidFill>
              </a:rPr>
              <a:t> </a:t>
            </a:r>
            <a:r>
              <a:rPr kumimoji="0" lang="zh-HK" altLang="zh-TW" sz="2400">
                <a:solidFill>
                  <a:srgbClr val="000000"/>
                </a:solidFill>
              </a:rPr>
              <a:t> </a:t>
            </a:r>
            <a:r>
              <a:rPr kumimoji="0" lang="zh-HK" altLang="en-US" sz="2400">
                <a:solidFill>
                  <a:srgbClr val="000000"/>
                </a:solidFill>
              </a:rPr>
              <a:t> </a:t>
            </a:r>
            <a:r>
              <a:rPr kumimoji="0" lang="zh-HK" altLang="zh-TW" sz="2400">
                <a:solidFill>
                  <a:srgbClr val="000000"/>
                </a:solidFill>
              </a:rPr>
              <a:t> </a:t>
            </a:r>
            <a:r>
              <a:rPr kumimoji="0" lang="zh-HK" altLang="en-US" sz="2400">
                <a:solidFill>
                  <a:srgbClr val="000000"/>
                </a:solidFill>
              </a:rPr>
              <a:t> 「神啊，我不為我有一個好妻子而祈禱，我為我的妻子有一個好丈夫而祈禱，因為當我的妻子有一個好丈夫，我自然會有一個好妻子。」</a:t>
            </a:r>
            <a:r>
              <a:rPr kumimoji="0" lang="zh-HK" altLang="en-US" sz="2400">
                <a:solidFill>
                  <a:srgbClr val="009900"/>
                </a:solidFill>
              </a:rPr>
              <a:t>	不求別人的改變，只求自己的改變</a:t>
            </a:r>
            <a:endParaRPr kumimoji="0" lang="zh-TW" altLang="en-US" sz="2400">
              <a:solidFill>
                <a:srgbClr val="FF0000"/>
              </a:solidFill>
            </a:endParaRPr>
          </a:p>
          <a:p>
            <a:pPr marL="530225" indent="-530225">
              <a:spcBef>
                <a:spcPct val="20000"/>
              </a:spcBef>
            </a:pPr>
            <a:r>
              <a:rPr kumimoji="0" lang="zh-TW" altLang="en-US" sz="2600">
                <a:solidFill>
                  <a:srgbClr val="FF0000"/>
                </a:solidFill>
              </a:rPr>
              <a:t>g</a:t>
            </a:r>
            <a:r>
              <a:rPr kumimoji="0" lang="en-US" altLang="zh-TW" sz="2600">
                <a:solidFill>
                  <a:srgbClr val="FF0000"/>
                </a:solidFill>
              </a:rPr>
              <a:t>.   </a:t>
            </a:r>
            <a:r>
              <a:rPr kumimoji="0" lang="zh-TW" altLang="zh-TW" sz="2600">
                <a:solidFill>
                  <a:srgbClr val="FF0000"/>
                </a:solidFill>
              </a:rPr>
              <a:t>愛和恨都會增長和擴散的，多做一些</a:t>
            </a:r>
            <a:r>
              <a:rPr kumimoji="0" lang="zh-TW" altLang="en-US" sz="2600">
                <a:solidFill>
                  <a:srgbClr val="FF0000"/>
                </a:solidFill>
              </a:rPr>
              <a:t>討對方開心的事   </a:t>
            </a:r>
            <a:r>
              <a:rPr kumimoji="0" lang="en-US" altLang="zh-TW" sz="2600">
                <a:solidFill>
                  <a:srgbClr val="FF0000"/>
                </a:solidFill>
              </a:rPr>
              <a:t>(</a:t>
            </a:r>
            <a:r>
              <a:rPr kumimoji="0" lang="zh-TW" altLang="en-US" sz="2600">
                <a:solidFill>
                  <a:srgbClr val="FF0000"/>
                </a:solidFill>
              </a:rPr>
              <a:t>存錢入感情銀行  免破產</a:t>
            </a:r>
            <a:r>
              <a:rPr kumimoji="0" lang="en-US" altLang="zh-TW" sz="2600">
                <a:solidFill>
                  <a:srgbClr val="FF0000"/>
                </a:solidFill>
              </a:rPr>
              <a:t>)</a:t>
            </a:r>
            <a:r>
              <a:rPr kumimoji="0" lang="zh-TW" altLang="en-US" sz="2600">
                <a:solidFill>
                  <a:srgbClr val="FF0000"/>
                </a:solidFill>
              </a:rPr>
              <a:t>，對方也會有回應</a:t>
            </a:r>
            <a:endParaRPr kumimoji="0" lang="zh-TW" altLang="zh-TW" sz="2600">
              <a:solidFill>
                <a:srgbClr val="FF0000"/>
              </a:solidFill>
            </a:endParaRPr>
          </a:p>
          <a:p>
            <a:pPr marL="530225" indent="-530225">
              <a:lnSpc>
                <a:spcPct val="50000"/>
              </a:lnSpc>
              <a:spcBef>
                <a:spcPct val="20000"/>
              </a:spcBef>
            </a:pPr>
            <a:endParaRPr kumimoji="0" lang="en-US" altLang="zh-TW" sz="280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23850" y="115888"/>
            <a:ext cx="8229600" cy="417512"/>
          </a:xfrm>
        </p:spPr>
        <p:txBody>
          <a:bodyPr/>
          <a:lstStyle/>
          <a:p>
            <a:pPr algn="l"/>
            <a:r>
              <a:rPr lang="zh-TW" altLang="en-US" sz="2800" b="1" smtClean="0">
                <a:solidFill>
                  <a:srgbClr val="009900"/>
                </a:solidFill>
                <a:ea typeface="新細明體" charset="-120"/>
              </a:rPr>
              <a:t>困境的出路：</a:t>
            </a:r>
            <a:r>
              <a:rPr lang="zh-TW" altLang="en-US" sz="2800" b="1" smtClean="0">
                <a:ea typeface="新細明體" charset="-120"/>
              </a:rPr>
              <a:t> </a:t>
            </a:r>
            <a:r>
              <a:rPr lang="en-US" altLang="zh-TW" sz="2800" b="1" smtClean="0">
                <a:ea typeface="新細明體" charset="-120"/>
              </a:rPr>
              <a:t>iv. </a:t>
            </a:r>
            <a:r>
              <a:rPr lang="zh-TW" altLang="en-US" sz="2800" b="1" smtClean="0">
                <a:ea typeface="新細明體" charset="-120"/>
              </a:rPr>
              <a:t>子女</a:t>
            </a:r>
          </a:p>
        </p:txBody>
      </p:sp>
      <p:sp>
        <p:nvSpPr>
          <p:cNvPr id="3" name="副標題 2"/>
          <p:cNvSpPr>
            <a:spLocks/>
          </p:cNvSpPr>
          <p:nvPr/>
        </p:nvSpPr>
        <p:spPr bwMode="auto">
          <a:xfrm>
            <a:off x="107950" y="584200"/>
            <a:ext cx="9036050" cy="5580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49263" indent="-449263">
              <a:spcBef>
                <a:spcPct val="20000"/>
              </a:spcBef>
              <a:buFont typeface="Symbol" pitchFamily="18" charset="2"/>
              <a:buChar char="·"/>
            </a:pPr>
            <a:r>
              <a:rPr kumimoji="0" lang="zh-TW" altLang="en-US" sz="2400">
                <a:solidFill>
                  <a:srgbClr val="FF0000"/>
                </a:solidFill>
              </a:rPr>
              <a:t>望子成龍？</a:t>
            </a:r>
            <a:r>
              <a:rPr kumimoji="0" lang="zh-TW" altLang="en-US" sz="2400">
                <a:sym typeface="Symbol" pitchFamily="18" charset="2"/>
              </a:rPr>
              <a:t>入名校 </a:t>
            </a:r>
            <a:r>
              <a:rPr kumimoji="0" lang="en-US" altLang="zh-TW" sz="2400">
                <a:sym typeface="Symbol" pitchFamily="18" charset="2"/>
              </a:rPr>
              <a:t>/ </a:t>
            </a:r>
            <a:r>
              <a:rPr kumimoji="0" lang="zh-TW" altLang="en-US" sz="2400">
                <a:sym typeface="Symbol" pitchFamily="18" charset="2"/>
              </a:rPr>
              <a:t>國際學校</a:t>
            </a:r>
            <a:r>
              <a:rPr kumimoji="0" lang="zh-TW" altLang="en-US" sz="2400"/>
              <a:t>？補習班 </a:t>
            </a:r>
            <a:r>
              <a:rPr kumimoji="0" lang="en-US" altLang="zh-TW" sz="2400"/>
              <a:t>/ </a:t>
            </a:r>
            <a:r>
              <a:rPr kumimoji="0" lang="zh-TW" altLang="en-US" sz="2400"/>
              <a:t>興趣班 </a:t>
            </a:r>
            <a:r>
              <a:rPr kumimoji="0" lang="en-US" altLang="zh-TW" sz="2400"/>
              <a:t>/ </a:t>
            </a:r>
            <a:r>
              <a:rPr kumimoji="0" lang="zh-TW" altLang="en-US" sz="2400"/>
              <a:t>面試班</a:t>
            </a:r>
            <a:r>
              <a:rPr kumimoji="0" lang="en-US" altLang="zh-TW" sz="2400"/>
              <a:t>?</a:t>
            </a:r>
            <a:r>
              <a:rPr kumimoji="0" lang="zh-TW" altLang="en-US" sz="2400">
                <a:solidFill>
                  <a:srgbClr val="FF0000"/>
                </a:solidFill>
              </a:rPr>
              <a:t> </a:t>
            </a:r>
          </a:p>
          <a:p>
            <a:pPr marL="449263" indent="-449263">
              <a:spcBef>
                <a:spcPct val="20000"/>
              </a:spcBef>
              <a:buFont typeface="Symbol" pitchFamily="18" charset="2"/>
              <a:buChar char="·"/>
            </a:pPr>
            <a:r>
              <a:rPr kumimoji="0" lang="zh-TW" altLang="en-US" sz="2400">
                <a:solidFill>
                  <a:srgbClr val="008000"/>
                </a:solidFill>
              </a:rPr>
              <a:t>你自己是否名校出身、是否琴棋書畫樣樣精？李嘉誠和喬布斯也沒有完成大學。這是真正成功之道 </a:t>
            </a:r>
            <a:r>
              <a:rPr kumimoji="0" lang="en-US" altLang="zh-TW" sz="2400">
                <a:solidFill>
                  <a:srgbClr val="008000"/>
                </a:solidFill>
              </a:rPr>
              <a:t>vs </a:t>
            </a:r>
            <a:r>
              <a:rPr kumimoji="0" lang="zh-TW" altLang="en-US" sz="2400">
                <a:solidFill>
                  <a:srgbClr val="008000"/>
                </a:solidFill>
              </a:rPr>
              <a:t>世俗的價值？送他入去高度競爭、催谷、接受挫敗 </a:t>
            </a:r>
            <a:r>
              <a:rPr kumimoji="0" lang="en-US" altLang="zh-TW" sz="2400">
                <a:solidFill>
                  <a:srgbClr val="008000"/>
                </a:solidFill>
              </a:rPr>
              <a:t>vs </a:t>
            </a:r>
            <a:r>
              <a:rPr kumimoji="0" lang="zh-TW" altLang="en-US" sz="2400">
                <a:solidFill>
                  <a:srgbClr val="008000"/>
                </a:solidFill>
              </a:rPr>
              <a:t>過度放任、操練不足？</a:t>
            </a:r>
          </a:p>
          <a:p>
            <a:pPr marL="449263" indent="-449263">
              <a:spcBef>
                <a:spcPct val="20000"/>
              </a:spcBef>
              <a:buFont typeface="Symbol" pitchFamily="18" charset="2"/>
              <a:buNone/>
            </a:pPr>
            <a:endParaRPr kumimoji="0" lang="zh-TW" altLang="en-US" sz="2400">
              <a:solidFill>
                <a:srgbClr val="008000"/>
              </a:solidFill>
            </a:endParaRPr>
          </a:p>
          <a:p>
            <a:pPr marL="449263" indent="-449263">
              <a:spcBef>
                <a:spcPct val="20000"/>
              </a:spcBef>
              <a:buFontTx/>
              <a:buAutoNum type="alphaLcPeriod"/>
            </a:pPr>
            <a:r>
              <a:rPr kumimoji="0" lang="zh-TW" altLang="en-US" sz="2400">
                <a:solidFill>
                  <a:srgbClr val="FF0000"/>
                </a:solidFill>
              </a:rPr>
              <a:t>什麼對他最重要？真正快樂、豐盛、蒙福、有永恆價值之道？</a:t>
            </a:r>
          </a:p>
          <a:p>
            <a:pPr marL="449263" indent="-449263">
              <a:spcBef>
                <a:spcPct val="20000"/>
              </a:spcBef>
            </a:pPr>
            <a:r>
              <a:rPr kumimoji="0" lang="zh-TW" altLang="en-US" sz="2400"/>
              <a:t>	</a:t>
            </a:r>
            <a:r>
              <a:rPr kumimoji="0" lang="en-US" altLang="zh-TW" sz="2400"/>
              <a:t>i.   </a:t>
            </a:r>
            <a:r>
              <a:rPr kumimoji="0" lang="zh-TW" altLang="en-US" sz="2400"/>
              <a:t>認識神，過敬虔生活，有神的祝福帶領</a:t>
            </a:r>
          </a:p>
          <a:p>
            <a:pPr marL="449263" indent="-449263">
              <a:spcBef>
                <a:spcPct val="20000"/>
              </a:spcBef>
            </a:pPr>
            <a:r>
              <a:rPr kumimoji="0" lang="zh-TW" altLang="en-US" sz="2400"/>
              <a:t>	</a:t>
            </a:r>
            <a:r>
              <a:rPr kumimoji="0" lang="en-US" altLang="zh-TW" sz="2400"/>
              <a:t>ii.  </a:t>
            </a:r>
            <a:r>
              <a:rPr kumimoji="0" lang="zh-TW" altLang="en-US" sz="2400"/>
              <a:t>正確的人生價值觀 </a:t>
            </a:r>
            <a:r>
              <a:rPr kumimoji="0" lang="en-US" altLang="zh-TW" sz="2400"/>
              <a:t>(</a:t>
            </a:r>
            <a:r>
              <a:rPr kumimoji="0" lang="zh-TW" altLang="en-US" sz="2400"/>
              <a:t>否則在地受勞役、在天受永刑</a:t>
            </a:r>
            <a:r>
              <a:rPr kumimoji="0" lang="en-US" altLang="zh-TW" sz="2400"/>
              <a:t>)</a:t>
            </a:r>
          </a:p>
          <a:p>
            <a:pPr marL="449263" indent="-449263">
              <a:spcBef>
                <a:spcPct val="20000"/>
              </a:spcBef>
            </a:pPr>
            <a:r>
              <a:rPr kumimoji="0" lang="zh-TW" altLang="en-US" sz="2400"/>
              <a:t>	</a:t>
            </a:r>
            <a:r>
              <a:rPr kumimoji="0" lang="en-US" altLang="zh-TW" sz="2400"/>
              <a:t>iii. </a:t>
            </a:r>
            <a:r>
              <a:rPr kumimoji="0" lang="zh-TW" altLang="en-US" sz="2400"/>
              <a:t>良好的品格和習慣：良善、真誠、盡責、上進、體恤</a:t>
            </a:r>
          </a:p>
          <a:p>
            <a:pPr marL="449263" indent="-449263">
              <a:spcBef>
                <a:spcPct val="20000"/>
              </a:spcBef>
            </a:pPr>
            <a:r>
              <a:rPr kumimoji="0" lang="zh-TW" altLang="en-US" sz="2400">
                <a:solidFill>
                  <a:srgbClr val="FF0000"/>
                </a:solidFill>
              </a:rPr>
              <a:t>          </a:t>
            </a:r>
            <a:r>
              <a:rPr kumimoji="0" lang="zh-TW" altLang="en-US" sz="2400"/>
              <a:t>一個快樂、有自信和主見、懂抉擇和自理、負責任的人</a:t>
            </a:r>
            <a:endParaRPr kumimoji="0" lang="en-US" altLang="zh-TW" sz="2400"/>
          </a:p>
          <a:p>
            <a:pPr marL="449263" indent="-449263">
              <a:spcBef>
                <a:spcPct val="20000"/>
              </a:spcBef>
            </a:pPr>
            <a:r>
              <a:rPr kumimoji="0" lang="en-US" altLang="zh-TW" sz="2400"/>
              <a:t>	iv. </a:t>
            </a:r>
            <a:r>
              <a:rPr kumimoji="0" lang="zh-TW" altLang="en-US" sz="2400"/>
              <a:t>知識、技能和智慧</a:t>
            </a:r>
          </a:p>
          <a:p>
            <a:pPr marL="449263" indent="-449263">
              <a:spcBef>
                <a:spcPct val="20000"/>
              </a:spcBef>
            </a:pPr>
            <a:r>
              <a:rPr kumimoji="0" lang="en-US" altLang="zh-TW" sz="2400">
                <a:solidFill>
                  <a:srgbClr val="FF0000"/>
                </a:solidFill>
              </a:rPr>
              <a:t>b.	</a:t>
            </a:r>
            <a:r>
              <a:rPr kumimoji="0" lang="zh-TW" altLang="en-US" sz="2400">
                <a:solidFill>
                  <a:srgbClr val="FF0000"/>
                </a:solidFill>
              </a:rPr>
              <a:t>多為   其信仰、品格、際遇和勝過試探挫敗</a:t>
            </a:r>
            <a:r>
              <a:rPr kumimoji="0" lang="en-US" altLang="zh-TW" sz="2400">
                <a:solidFill>
                  <a:srgbClr val="FF0000"/>
                </a:solidFill>
              </a:rPr>
              <a:t> (AQ)</a:t>
            </a:r>
            <a:r>
              <a:rPr kumimoji="0" lang="zh-TW" altLang="en-US" sz="2400">
                <a:solidFill>
                  <a:srgbClr val="FF0000"/>
                </a:solidFill>
              </a:rPr>
              <a:t>   祈禱</a:t>
            </a:r>
          </a:p>
          <a:p>
            <a:pPr marL="449263" indent="-449263">
              <a:spcBef>
                <a:spcPct val="20000"/>
              </a:spcBef>
              <a:buFontTx/>
              <a:buChar char="•"/>
            </a:pPr>
            <a:r>
              <a:rPr kumimoji="0" lang="zh-TW" altLang="en-US" sz="2400"/>
              <a:t>多 </a:t>
            </a:r>
            <a:r>
              <a:rPr kumimoji="0" lang="en-US" altLang="zh-TW" sz="2400"/>
              <a:t>quality time</a:t>
            </a:r>
          </a:p>
          <a:p>
            <a:pPr marL="449263" indent="-449263">
              <a:lnSpc>
                <a:spcPct val="50000"/>
              </a:lnSpc>
              <a:spcBef>
                <a:spcPct val="20000"/>
              </a:spcBef>
            </a:pPr>
            <a:endParaRPr kumimoji="0" lang="zh-TW" altLang="en-US" sz="2400">
              <a:solidFill>
                <a:schemeClr val="tx1"/>
              </a:solidFill>
            </a:endParaRPr>
          </a:p>
          <a:p>
            <a:pPr marL="449263" indent="-449263">
              <a:spcBef>
                <a:spcPct val="20000"/>
              </a:spcBef>
            </a:pPr>
            <a:r>
              <a:rPr kumimoji="0" lang="zh-TW" altLang="zh-TW" sz="2400">
                <a:solidFill>
                  <a:srgbClr val="000000"/>
                </a:solidFill>
              </a:rPr>
              <a:t>教養孩童，使他走當行的道，就是到老他也不偏離。</a:t>
            </a:r>
            <a:r>
              <a:rPr kumimoji="0" lang="en-US" altLang="zh-TW" sz="2400">
                <a:solidFill>
                  <a:srgbClr val="000000"/>
                </a:solidFill>
              </a:rPr>
              <a:t>(</a:t>
            </a:r>
            <a:r>
              <a:rPr kumimoji="0" lang="zh-TW" altLang="en-US" sz="2400">
                <a:solidFill>
                  <a:srgbClr val="000000"/>
                </a:solidFill>
              </a:rPr>
              <a:t>箴</a:t>
            </a:r>
            <a:r>
              <a:rPr kumimoji="0" lang="en-US" altLang="zh-TW" sz="2400">
                <a:solidFill>
                  <a:srgbClr val="000000"/>
                </a:solidFill>
              </a:rPr>
              <a:t>22</a:t>
            </a:r>
            <a:r>
              <a:rPr kumimoji="0" lang="zh-TW" altLang="en-US" sz="2400">
                <a:solidFill>
                  <a:srgbClr val="000000"/>
                </a:solidFill>
              </a:rPr>
              <a:t>：</a:t>
            </a:r>
            <a:r>
              <a:rPr kumimoji="0" lang="en-US" altLang="zh-TW" sz="2400">
                <a:solidFill>
                  <a:srgbClr val="000000"/>
                </a:solidFill>
              </a:rPr>
              <a:t>6)</a:t>
            </a:r>
            <a:r>
              <a:rPr kumimoji="0" lang="zh-TW" altLang="en-US" sz="2400">
                <a:solidFill>
                  <a:srgbClr val="000000"/>
                </a:solidFill>
              </a:rPr>
              <a:t>      </a:t>
            </a:r>
            <a:endParaRPr kumimoji="0" lang="en-US" altLang="zh-TW" sz="240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23850" y="274638"/>
            <a:ext cx="8229600" cy="417512"/>
          </a:xfrm>
        </p:spPr>
        <p:txBody>
          <a:bodyPr/>
          <a:lstStyle/>
          <a:p>
            <a:pPr algn="l"/>
            <a:r>
              <a:rPr lang="zh-TW" altLang="en-US" sz="2800" b="1" smtClean="0">
                <a:solidFill>
                  <a:srgbClr val="009900"/>
                </a:solidFill>
                <a:ea typeface="新細明體" charset="-120"/>
              </a:rPr>
              <a:t>困境的出路：</a:t>
            </a:r>
            <a:r>
              <a:rPr lang="zh-TW" altLang="en-US" sz="2800" b="1" smtClean="0">
                <a:ea typeface="新細明體" charset="-120"/>
              </a:rPr>
              <a:t> </a:t>
            </a:r>
            <a:r>
              <a:rPr lang="en-US" altLang="zh-TW" sz="2800" b="1" smtClean="0">
                <a:ea typeface="新細明體" charset="-120"/>
              </a:rPr>
              <a:t>v. </a:t>
            </a:r>
            <a:r>
              <a:rPr lang="zh-TW" altLang="en-US" sz="2800" b="1" smtClean="0">
                <a:ea typeface="新細明體" charset="-120"/>
              </a:rPr>
              <a:t>國家、社會、制度</a:t>
            </a:r>
          </a:p>
        </p:txBody>
      </p:sp>
      <p:sp>
        <p:nvSpPr>
          <p:cNvPr id="3" name="副標題 2"/>
          <p:cNvSpPr>
            <a:spLocks/>
          </p:cNvSpPr>
          <p:nvPr/>
        </p:nvSpPr>
        <p:spPr bwMode="auto">
          <a:xfrm>
            <a:off x="107950" y="873125"/>
            <a:ext cx="9036050" cy="5580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49263" indent="-449263">
              <a:spcBef>
                <a:spcPct val="50000"/>
              </a:spcBef>
              <a:buFontTx/>
              <a:buAutoNum type="alphaLcPeriod"/>
            </a:pPr>
            <a:r>
              <a:rPr lang="zh-TW" altLang="zh-HK" sz="2800"/>
              <a:t>我勸你第一要為萬人懇求，禱告，代求，祝謝，為君王和一切在位的也該如此，使我們可以敬虔、端正、平安無事地度日。</a:t>
            </a:r>
            <a:r>
              <a:rPr lang="en-US" altLang="zh-HK" sz="2800"/>
              <a:t>(</a:t>
            </a:r>
            <a:r>
              <a:rPr lang="zh-TW" altLang="zh-HK" sz="2800"/>
              <a:t>提前</a:t>
            </a:r>
            <a:r>
              <a:rPr lang="en-US" altLang="zh-HK" sz="2800"/>
              <a:t>2</a:t>
            </a:r>
            <a:r>
              <a:rPr lang="zh-TW" altLang="zh-HK" sz="2800"/>
              <a:t>：</a:t>
            </a:r>
            <a:r>
              <a:rPr lang="en-US" altLang="zh-HK" sz="2800"/>
              <a:t>1-2)</a:t>
            </a:r>
          </a:p>
          <a:p>
            <a:pPr marL="449263" indent="-449263">
              <a:spcBef>
                <a:spcPct val="50000"/>
              </a:spcBef>
              <a:buFontTx/>
              <a:buAutoNum type="alphaLcPeriod"/>
            </a:pPr>
            <a:r>
              <a:rPr lang="zh-TW" altLang="en-US" sz="2800">
                <a:solidFill>
                  <a:srgbClr val="000000"/>
                </a:solidFill>
              </a:rPr>
              <a:t>按法定的途徑爭取：香港相對文明講理 </a:t>
            </a:r>
            <a:r>
              <a:rPr lang="en-US" altLang="zh-TW" sz="2800">
                <a:solidFill>
                  <a:srgbClr val="000000"/>
                </a:solidFill>
              </a:rPr>
              <a:t>(</a:t>
            </a:r>
            <a:r>
              <a:rPr lang="zh-TW" altLang="en-US" sz="2800">
                <a:solidFill>
                  <a:srgbClr val="000000"/>
                </a:solidFill>
              </a:rPr>
              <a:t>暴力衝擊不被認同，如軀蝗、港大</a:t>
            </a:r>
            <a:r>
              <a:rPr lang="en-US" altLang="zh-TW" sz="2800">
                <a:solidFill>
                  <a:srgbClr val="000000"/>
                </a:solidFill>
              </a:rPr>
              <a:t>)</a:t>
            </a:r>
            <a:r>
              <a:rPr lang="zh-TW" altLang="en-US" sz="2800">
                <a:solidFill>
                  <a:srgbClr val="000000"/>
                </a:solidFill>
              </a:rPr>
              <a:t>；   多元社會，要求同存異；   要妥協共贏</a:t>
            </a:r>
            <a:endParaRPr lang="en-US" altLang="zh-TW" sz="2800">
              <a:solidFill>
                <a:srgbClr val="000000"/>
              </a:solidFill>
            </a:endParaRPr>
          </a:p>
          <a:p>
            <a:pPr marL="449263" indent="-449263">
              <a:spcBef>
                <a:spcPct val="50000"/>
              </a:spcBef>
              <a:buFontTx/>
              <a:buAutoNum type="alphaLcPeriod"/>
            </a:pPr>
            <a:r>
              <a:rPr kumimoji="0" lang="zh-TW" altLang="en-US" sz="2800"/>
              <a:t>在自己可控的範圍，締造天國：家庭、公司、小組</a:t>
            </a:r>
            <a:r>
              <a:rPr kumimoji="0" lang="en-US" altLang="zh-TW" sz="2800"/>
              <a:t>…</a:t>
            </a:r>
          </a:p>
          <a:p>
            <a:pPr marL="449263" indent="-449263">
              <a:spcBef>
                <a:spcPct val="50000"/>
              </a:spcBef>
              <a:buFontTx/>
              <a:buAutoNum type="alphaLcPeriod"/>
            </a:pPr>
            <a:r>
              <a:rPr kumimoji="0" lang="zh-TW" altLang="en-US" sz="2800">
                <a:solidFill>
                  <a:srgbClr val="000000"/>
                </a:solidFill>
              </a:rPr>
              <a:t>幫助被壓逼、受忽略、在苦痛中的人 </a:t>
            </a:r>
            <a:r>
              <a:rPr kumimoji="0" lang="en-US" altLang="zh-TW" sz="2800">
                <a:solidFill>
                  <a:srgbClr val="000000"/>
                </a:solidFill>
              </a:rPr>
              <a:t>(= </a:t>
            </a:r>
            <a:r>
              <a:rPr kumimoji="0" lang="zh-TW" altLang="en-US" sz="2800">
                <a:solidFill>
                  <a:srgbClr val="000000"/>
                </a:solidFill>
              </a:rPr>
              <a:t>作在主身上</a:t>
            </a:r>
            <a:r>
              <a:rPr kumimoji="0" lang="en-US" altLang="zh-TW" sz="2800">
                <a:solidFill>
                  <a:srgbClr val="000000"/>
                </a:solidFill>
              </a:rPr>
              <a:t>)</a:t>
            </a:r>
          </a:p>
          <a:p>
            <a:pPr marL="449263" indent="-449263">
              <a:spcBef>
                <a:spcPct val="50000"/>
              </a:spcBef>
            </a:pPr>
            <a:endParaRPr kumimoji="0" lang="zh-TW" altLang="en-US" sz="260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/>
          </p:cNvSpPr>
          <p:nvPr/>
        </p:nvSpPr>
        <p:spPr bwMode="auto">
          <a:xfrm>
            <a:off x="107950" y="152400"/>
            <a:ext cx="9036050" cy="6300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ts val="3800"/>
              </a:lnSpc>
              <a:spcBef>
                <a:spcPct val="50000"/>
              </a:spcBef>
            </a:pPr>
            <a:r>
              <a:rPr lang="zh-TW" altLang="en-US" sz="2800">
                <a:solidFill>
                  <a:srgbClr val="FF0000"/>
                </a:solidFill>
              </a:rPr>
              <a:t>甲</a:t>
            </a:r>
            <a:r>
              <a:rPr lang="en-US" altLang="zh-TW" sz="2800">
                <a:solidFill>
                  <a:srgbClr val="FF0000"/>
                </a:solidFill>
              </a:rPr>
              <a:t>.</a:t>
            </a:r>
            <a:r>
              <a:rPr lang="zh-TW" altLang="en-US" sz="2800">
                <a:solidFill>
                  <a:srgbClr val="FF0000"/>
                </a:solidFill>
              </a:rPr>
              <a:t> 人生的困境  </a:t>
            </a:r>
            <a:r>
              <a:rPr lang="en-US" altLang="zh-TW" sz="2800">
                <a:solidFill>
                  <a:srgbClr val="FF0000"/>
                </a:solidFill>
              </a:rPr>
              <a:t>4.</a:t>
            </a:r>
            <a:r>
              <a:rPr lang="zh-TW" altLang="en-US" sz="2800">
                <a:solidFill>
                  <a:srgbClr val="FF0000"/>
                </a:solidFill>
              </a:rPr>
              <a:t>：</a:t>
            </a:r>
            <a:r>
              <a:rPr lang="zh-TW" altLang="zh-HK" sz="2800">
                <a:solidFill>
                  <a:srgbClr val="FF0000"/>
                </a:solidFill>
              </a:rPr>
              <a:t>厄運打擊</a:t>
            </a:r>
            <a:endParaRPr lang="en-US" altLang="zh-TW" sz="2800">
              <a:solidFill>
                <a:srgbClr val="FF0000"/>
              </a:solidFill>
            </a:endParaRPr>
          </a:p>
          <a:p>
            <a:pPr>
              <a:lnSpc>
                <a:spcPts val="3800"/>
              </a:lnSpc>
              <a:spcBef>
                <a:spcPct val="50000"/>
              </a:spcBef>
            </a:pPr>
            <a:r>
              <a:rPr lang="zh-TW" altLang="zh-HK" sz="2800"/>
              <a:t>重病、車禍打劫意外</a:t>
            </a:r>
            <a:r>
              <a:rPr lang="en-US" altLang="zh-TW" sz="2800"/>
              <a:t> </a:t>
            </a:r>
            <a:r>
              <a:rPr lang="en-US" altLang="zh-HK" sz="2800"/>
              <a:t>(</a:t>
            </a:r>
            <a:r>
              <a:rPr lang="zh-TW" altLang="zh-HK" sz="2800"/>
              <a:t>菲律賓人質、馬航、天津爆炸</a:t>
            </a:r>
            <a:r>
              <a:rPr lang="en-US" altLang="zh-HK" sz="2800"/>
              <a:t>)</a:t>
            </a:r>
            <a:r>
              <a:rPr lang="zh-TW" altLang="zh-HK" sz="2800"/>
              <a:t>、親朋離世、失業、生意失敗</a:t>
            </a:r>
            <a:r>
              <a:rPr lang="en-US" altLang="zh-HK" sz="2800"/>
              <a:t> (DSC) </a:t>
            </a:r>
            <a:r>
              <a:rPr lang="zh-TW" altLang="zh-HK" sz="2800"/>
              <a:t>、投資失誤、地震海潚、逼害欺凌</a:t>
            </a:r>
            <a:endParaRPr lang="en-US" altLang="zh-TW" sz="2800"/>
          </a:p>
          <a:p>
            <a:pPr>
              <a:lnSpc>
                <a:spcPts val="3800"/>
              </a:lnSpc>
              <a:spcBef>
                <a:spcPct val="50000"/>
              </a:spcBef>
            </a:pPr>
            <a:r>
              <a:rPr kumimoji="0" lang="zh-TW" altLang="en-US" sz="2800">
                <a:solidFill>
                  <a:srgbClr val="FF0000"/>
                </a:solidFill>
              </a:rPr>
              <a:t>乙</a:t>
            </a:r>
            <a:r>
              <a:rPr kumimoji="0" lang="en-US" altLang="zh-TW" sz="2800">
                <a:solidFill>
                  <a:srgbClr val="FF0000"/>
                </a:solidFill>
              </a:rPr>
              <a:t>. </a:t>
            </a:r>
            <a:r>
              <a:rPr kumimoji="0" lang="zh-TW" altLang="en-US" sz="2800">
                <a:solidFill>
                  <a:srgbClr val="FF0000"/>
                </a:solidFill>
              </a:rPr>
              <a:t>出路</a:t>
            </a:r>
            <a:endParaRPr kumimoji="0" lang="en-US" altLang="zh-TW" sz="2800">
              <a:solidFill>
                <a:srgbClr val="FF0000"/>
              </a:solidFill>
            </a:endParaRPr>
          </a:p>
          <a:p>
            <a:pPr>
              <a:spcBef>
                <a:spcPct val="50000"/>
              </a:spcBef>
            </a:pPr>
            <a:r>
              <a:rPr lang="zh-TW" altLang="zh-HK" sz="2800"/>
              <a:t>人生不如意的事十常八九</a:t>
            </a:r>
            <a:r>
              <a:rPr lang="zh-TW" altLang="en-US" sz="2800"/>
              <a:t>，</a:t>
            </a:r>
            <a:r>
              <a:rPr lang="zh-TW" altLang="zh-HK" sz="2800"/>
              <a:t>且禍不單行：屋漏更兼連夜雨，船遲又遇對頭風</a:t>
            </a:r>
          </a:p>
          <a:p>
            <a:pPr>
              <a:spcBef>
                <a:spcPct val="50000"/>
              </a:spcBef>
            </a:pPr>
            <a:r>
              <a:rPr lang="en-US" altLang="zh-HK" sz="2800">
                <a:solidFill>
                  <a:srgbClr val="D60093"/>
                </a:solidFill>
              </a:rPr>
              <a:t>(</a:t>
            </a:r>
            <a:r>
              <a:rPr lang="zh-TW" altLang="zh-HK" sz="2800">
                <a:solidFill>
                  <a:srgbClr val="D60093"/>
                </a:solidFill>
              </a:rPr>
              <a:t>約</a:t>
            </a:r>
            <a:r>
              <a:rPr lang="en-US" altLang="zh-HK" sz="2800">
                <a:solidFill>
                  <a:srgbClr val="D60093"/>
                </a:solidFill>
              </a:rPr>
              <a:t>16</a:t>
            </a:r>
            <a:r>
              <a:rPr lang="en-US" altLang="zh-TW" sz="2800">
                <a:solidFill>
                  <a:srgbClr val="D60093"/>
                </a:solidFill>
              </a:rPr>
              <a:t>:</a:t>
            </a:r>
            <a:r>
              <a:rPr lang="en-US" altLang="zh-HK" sz="2800">
                <a:solidFill>
                  <a:srgbClr val="D60093"/>
                </a:solidFill>
              </a:rPr>
              <a:t>33) 	</a:t>
            </a:r>
            <a:r>
              <a:rPr lang="zh-TW" altLang="zh-HK" sz="2800">
                <a:solidFill>
                  <a:srgbClr val="D60093"/>
                </a:solidFill>
              </a:rPr>
              <a:t>在世上你們有苦難，但你們可以放心，我已經勝了世界。</a:t>
            </a:r>
          </a:p>
          <a:p>
            <a:pPr>
              <a:spcBef>
                <a:spcPct val="50000"/>
              </a:spcBef>
            </a:pPr>
            <a:r>
              <a:rPr lang="en-US" altLang="zh-TW" sz="2800">
                <a:solidFill>
                  <a:srgbClr val="D60093"/>
                </a:solidFill>
              </a:rPr>
              <a:t>(</a:t>
            </a:r>
            <a:r>
              <a:rPr lang="zh-TW" altLang="zh-HK" sz="2800">
                <a:solidFill>
                  <a:srgbClr val="D60093"/>
                </a:solidFill>
              </a:rPr>
              <a:t>賽</a:t>
            </a:r>
            <a:r>
              <a:rPr lang="en-US" altLang="zh-HK" sz="2800">
                <a:solidFill>
                  <a:srgbClr val="D60093"/>
                </a:solidFill>
              </a:rPr>
              <a:t>40:31) 	</a:t>
            </a:r>
            <a:r>
              <a:rPr lang="zh-TW" altLang="zh-HK" sz="2800">
                <a:solidFill>
                  <a:srgbClr val="D60093"/>
                </a:solidFill>
              </a:rPr>
              <a:t>但那等候耶和華的必重新得力。他們必如鷹展翅上騰；他們奔跑卻不困倦，行走卻不疲乏。</a:t>
            </a:r>
          </a:p>
          <a:p>
            <a:pPr>
              <a:lnSpc>
                <a:spcPts val="3800"/>
              </a:lnSpc>
              <a:spcBef>
                <a:spcPct val="50000"/>
              </a:spcBef>
            </a:pPr>
            <a:endParaRPr kumimoji="0" lang="zh-TW" altLang="en-US" sz="260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/>
          </p:cNvSpPr>
          <p:nvPr/>
        </p:nvSpPr>
        <p:spPr bwMode="auto">
          <a:xfrm>
            <a:off x="107950" y="152400"/>
            <a:ext cx="9036050" cy="6300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kumimoji="0" lang="zh-TW" altLang="zh-HK" sz="2800">
                <a:solidFill>
                  <a:srgbClr val="000000"/>
                </a:solidFill>
              </a:rPr>
              <a:t>人無法逃避苦難的降臨，但人可選擇面對苦難的態度和回應。當事人有的選擇：</a:t>
            </a:r>
            <a:endParaRPr lang="en-US" altLang="zh-TW" sz="2800"/>
          </a:p>
          <a:p>
            <a:endParaRPr kumimoji="0" lang="en-US" altLang="zh-TW" sz="2800">
              <a:solidFill>
                <a:schemeClr val="tx2"/>
              </a:solidFill>
              <a:sym typeface="Symbol" pitchFamily="18" charset="2"/>
            </a:endParaRPr>
          </a:p>
          <a:p>
            <a:r>
              <a:rPr kumimoji="0" lang="en-US" altLang="zh-HK" sz="2800">
                <a:solidFill>
                  <a:schemeClr val="tx2"/>
                </a:solidFill>
                <a:sym typeface="Symbol" pitchFamily="18" charset="2"/>
              </a:rPr>
              <a:t></a:t>
            </a:r>
            <a:r>
              <a:rPr kumimoji="0" lang="en-US" altLang="zh-HK" sz="2800">
                <a:solidFill>
                  <a:schemeClr val="tx2"/>
                </a:solidFill>
              </a:rPr>
              <a:t>   </a:t>
            </a:r>
            <a:r>
              <a:rPr kumimoji="0" lang="zh-TW" altLang="zh-HK" sz="2800">
                <a:solidFill>
                  <a:schemeClr val="tx2"/>
                </a:solidFill>
              </a:rPr>
              <a:t>不斷緬懷過去，不肯接受現實，在傷痛的回憶中顧影自憐，自舔傷口。</a:t>
            </a:r>
            <a:endParaRPr lang="zh-TW" altLang="zh-HK" sz="2800"/>
          </a:p>
          <a:p>
            <a:endParaRPr kumimoji="0" lang="en-US" altLang="zh-TW" sz="2800">
              <a:solidFill>
                <a:srgbClr val="009900"/>
              </a:solidFill>
              <a:sym typeface="Symbol" pitchFamily="18" charset="2"/>
            </a:endParaRPr>
          </a:p>
          <a:p>
            <a:r>
              <a:rPr kumimoji="0" lang="en-US" altLang="zh-HK" sz="2800">
                <a:solidFill>
                  <a:srgbClr val="009900"/>
                </a:solidFill>
                <a:sym typeface="Symbol" pitchFamily="18" charset="2"/>
              </a:rPr>
              <a:t></a:t>
            </a:r>
            <a:r>
              <a:rPr kumimoji="0" lang="en-US" altLang="zh-HK" sz="2800">
                <a:solidFill>
                  <a:srgbClr val="009900"/>
                </a:solidFill>
              </a:rPr>
              <a:t>   </a:t>
            </a:r>
            <a:r>
              <a:rPr kumimoji="0" lang="zh-TW" altLang="zh-HK" sz="2800">
                <a:solidFill>
                  <a:srgbClr val="009900"/>
                </a:solidFill>
              </a:rPr>
              <a:t>痛過哭過後，重新站立，放下傷痛，跨步前行。經歷過傷痛和失去，人更懂得珍惜所有和分享所有，體恤和扶持苦痛中的人，使自己和身邊的人活得更豐盛和精彩</a:t>
            </a:r>
            <a:endParaRPr lang="zh-TW" altLang="zh-HK" sz="2800">
              <a:solidFill>
                <a:srgbClr val="D60093"/>
              </a:solidFill>
            </a:endParaRPr>
          </a:p>
          <a:p>
            <a:pPr>
              <a:lnSpc>
                <a:spcPts val="3800"/>
              </a:lnSpc>
              <a:spcBef>
                <a:spcPct val="50000"/>
              </a:spcBef>
            </a:pPr>
            <a:endParaRPr kumimoji="0" lang="zh-TW" altLang="en-US" sz="280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方塊 2"/>
          <p:cNvSpPr txBox="1">
            <a:spLocks noChangeArrowheads="1"/>
          </p:cNvSpPr>
          <p:nvPr/>
        </p:nvSpPr>
        <p:spPr bwMode="auto">
          <a:xfrm>
            <a:off x="287338" y="152400"/>
            <a:ext cx="8605837" cy="644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TW" altLang="en-US" sz="2600"/>
              <a:t>你會否為掉下一滴汗而傷心難過？不會。因為你不曾留戀過該滴汗。厄運令人傷痛，是因為你「失去了」「一些你所愛和重視的東西」。</a:t>
            </a:r>
            <a:endParaRPr lang="en-US" altLang="zh-TW" sz="2600"/>
          </a:p>
          <a:p>
            <a:pPr>
              <a:spcBef>
                <a:spcPct val="50000"/>
              </a:spcBef>
              <a:buFont typeface="Symbol" pitchFamily="18" charset="2"/>
              <a:buChar char="·"/>
            </a:pPr>
            <a:r>
              <a:rPr lang="zh-HK" altLang="en-US" sz="2600">
                <a:solidFill>
                  <a:srgbClr val="FF0000"/>
                </a:solidFill>
              </a:rPr>
              <a:t>地上所失是短暫的、</a:t>
            </a:r>
            <a:r>
              <a:rPr lang="en-US" altLang="zh-HK" sz="2600">
                <a:solidFill>
                  <a:srgbClr val="FF0000"/>
                </a:solidFill>
              </a:rPr>
              <a:t>(</a:t>
            </a:r>
            <a:r>
              <a:rPr lang="zh-TW" altLang="en-US" sz="2600">
                <a:solidFill>
                  <a:srgbClr val="FF0000"/>
                </a:solidFill>
              </a:rPr>
              <a:t>別</a:t>
            </a:r>
            <a:r>
              <a:rPr lang="zh-HK" altLang="en-US" sz="2600">
                <a:solidFill>
                  <a:srgbClr val="FF0000"/>
                </a:solidFill>
              </a:rPr>
              <a:t>人的罪</a:t>
            </a:r>
            <a:r>
              <a:rPr lang="en-US" altLang="zh-HK" sz="2600">
                <a:solidFill>
                  <a:srgbClr val="FF0000"/>
                </a:solidFill>
              </a:rPr>
              <a:t>)</a:t>
            </a:r>
            <a:r>
              <a:rPr lang="en-US" altLang="zh-TW" sz="2600">
                <a:solidFill>
                  <a:srgbClr val="FF0000"/>
                </a:solidFill>
              </a:rPr>
              <a:t> </a:t>
            </a:r>
            <a:r>
              <a:rPr lang="zh-HK" altLang="en-US" sz="2600">
                <a:solidFill>
                  <a:srgbClr val="FF0000"/>
                </a:solidFill>
              </a:rPr>
              <a:t>神仍掌權，會申冤</a:t>
            </a:r>
            <a:r>
              <a:rPr lang="en-US" altLang="zh-HK" sz="2600">
                <a:solidFill>
                  <a:srgbClr val="FF0000"/>
                </a:solidFill>
              </a:rPr>
              <a:t> / </a:t>
            </a:r>
            <a:r>
              <a:rPr lang="zh-HK" altLang="en-US" sz="2600">
                <a:solidFill>
                  <a:srgbClr val="FF0000"/>
                </a:solidFill>
              </a:rPr>
              <a:t>補償</a:t>
            </a:r>
            <a:endParaRPr lang="en-US" altLang="zh-HK" sz="2600">
              <a:solidFill>
                <a:srgbClr val="FF0000"/>
              </a:solidFill>
            </a:endParaRPr>
          </a:p>
          <a:p>
            <a:pPr>
              <a:spcBef>
                <a:spcPct val="50000"/>
              </a:spcBef>
              <a:buFont typeface="Symbol" pitchFamily="18" charset="2"/>
              <a:buChar char="·"/>
            </a:pPr>
            <a:r>
              <a:rPr lang="zh-HK" altLang="en-US" sz="2600">
                <a:solidFill>
                  <a:srgbClr val="FF0000"/>
                </a:solidFill>
              </a:rPr>
              <a:t>你仍擁有很多寶貴的、被忽略的東西</a:t>
            </a:r>
            <a:endParaRPr lang="en-US" altLang="zh-HK" sz="2600">
              <a:solidFill>
                <a:srgbClr val="FF0000"/>
              </a:solidFill>
            </a:endParaRPr>
          </a:p>
          <a:p>
            <a:pPr>
              <a:spcBef>
                <a:spcPct val="50000"/>
              </a:spcBef>
              <a:buFont typeface="Symbol" pitchFamily="18" charset="2"/>
              <a:buChar char="·"/>
            </a:pPr>
            <a:r>
              <a:rPr lang="zh-HK" altLang="en-US" sz="2600">
                <a:solidFill>
                  <a:srgbClr val="FF0000"/>
                </a:solidFill>
              </a:rPr>
              <a:t>放下</a:t>
            </a:r>
            <a:r>
              <a:rPr lang="zh-TW" altLang="en-US" sz="2600">
                <a:solidFill>
                  <a:srgbClr val="FF0000"/>
                </a:solidFill>
              </a:rPr>
              <a:t>傷痛</a:t>
            </a:r>
            <a:r>
              <a:rPr lang="zh-HK" altLang="en-US" sz="2600">
                <a:solidFill>
                  <a:srgbClr val="FF0000"/>
                </a:solidFill>
              </a:rPr>
              <a:t>、重整價值觀和生活方式、更懂珍惜和分享</a:t>
            </a:r>
            <a:r>
              <a:rPr lang="zh-TW" altLang="en-US" sz="2600">
                <a:solidFill>
                  <a:srgbClr val="FF0000"/>
                </a:solidFill>
              </a:rPr>
              <a:t>所有</a:t>
            </a:r>
            <a:endParaRPr lang="en-US" altLang="zh-HK" sz="2600">
              <a:solidFill>
                <a:srgbClr val="FF0000"/>
              </a:solidFill>
            </a:endParaRPr>
          </a:p>
          <a:p>
            <a:pPr>
              <a:spcBef>
                <a:spcPct val="50000"/>
              </a:spcBef>
              <a:buFont typeface="Symbol" pitchFamily="18" charset="2"/>
              <a:buChar char="·"/>
            </a:pPr>
            <a:r>
              <a:rPr lang="zh-HK" altLang="en-US" sz="2600">
                <a:solidFill>
                  <a:srgbClr val="FF0000"/>
                </a:solidFill>
              </a:rPr>
              <a:t>居安思危：</a:t>
            </a:r>
            <a:r>
              <a:rPr lang="zh-TW" altLang="en-US" sz="2600">
                <a:solidFill>
                  <a:srgbClr val="FF0000"/>
                </a:solidFill>
              </a:rPr>
              <a:t>儲蓄、</a:t>
            </a:r>
            <a:r>
              <a:rPr lang="zh-HK" altLang="en-US" sz="2600">
                <a:solidFill>
                  <a:srgbClr val="FF0000"/>
                </a:solidFill>
              </a:rPr>
              <a:t>買保險、建</a:t>
            </a:r>
            <a:r>
              <a:rPr lang="zh-TW" altLang="en-US" sz="2600">
                <a:solidFill>
                  <a:srgbClr val="FF0000"/>
                </a:solidFill>
              </a:rPr>
              <a:t>立</a:t>
            </a:r>
            <a:r>
              <a:rPr lang="zh-HK" altLang="en-US" sz="2600">
                <a:solidFill>
                  <a:srgbClr val="FF0000"/>
                </a:solidFill>
              </a:rPr>
              <a:t>親朋支援網</a:t>
            </a:r>
            <a:endParaRPr lang="en-US" altLang="zh-HK" sz="2600">
              <a:solidFill>
                <a:srgbClr val="FF0000"/>
              </a:solidFill>
            </a:endParaRPr>
          </a:p>
          <a:p>
            <a:pPr>
              <a:spcBef>
                <a:spcPct val="50000"/>
              </a:spcBef>
              <a:buFont typeface="Symbol" pitchFamily="18" charset="2"/>
              <a:buChar char="·"/>
            </a:pPr>
            <a:r>
              <a:rPr lang="zh-HK" altLang="en-US" sz="2600">
                <a:solidFill>
                  <a:srgbClr val="FF0000"/>
                </a:solidFill>
              </a:rPr>
              <a:t>神可將咒詛轉化為祝福</a:t>
            </a:r>
            <a:endParaRPr lang="en-US" altLang="zh-HK" sz="2600">
              <a:solidFill>
                <a:srgbClr val="FF0000"/>
              </a:solidFill>
            </a:endParaRPr>
          </a:p>
          <a:p>
            <a:pPr>
              <a:spcBef>
                <a:spcPct val="50000"/>
              </a:spcBef>
            </a:pPr>
            <a:r>
              <a:rPr lang="zh-TW" altLang="zh-HK" sz="2600">
                <a:solidFill>
                  <a:srgbClr val="009900"/>
                </a:solidFill>
              </a:rPr>
              <a:t>力克能夠脫胎換骨，轉捩點在於他信任神愛他，神不會放棄他，神仍能使用他。因此，他願意豁出去，將生命交給神。神就能轉化他殘缺不全的生命，使他成為家人的榮耀、世人的典範和人類的驕傲。一個無手無腳的人尚且可以活得這樣精彩，健全的你又如何？</a:t>
            </a:r>
            <a:endParaRPr lang="zh-HK" altLang="en-US" sz="2600">
              <a:solidFill>
                <a:srgbClr val="0099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文字方塊 2"/>
          <p:cNvSpPr txBox="1">
            <a:spLocks noChangeArrowheads="1"/>
          </p:cNvSpPr>
          <p:nvPr/>
        </p:nvSpPr>
        <p:spPr bwMode="auto">
          <a:xfrm>
            <a:off x="287338" y="152400"/>
            <a:ext cx="8605837" cy="3754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TW" altLang="zh-HK" sz="2800"/>
              <a:t>令人震撼的神蹟並不是神令力克的手手腳腳重新長出來，一個有手有腳的力克有何特別，即使獲頒諾貝爾獎、贏得奧運金牌，又有多少人有興趣看一看他的生平和奮鬥史？</a:t>
            </a:r>
          </a:p>
          <a:p>
            <a:pPr>
              <a:spcBef>
                <a:spcPct val="50000"/>
              </a:spcBef>
            </a:pPr>
            <a:r>
              <a:rPr lang="zh-TW" altLang="zh-HK" sz="2800">
                <a:solidFill>
                  <a:srgbClr val="FF0000"/>
                </a:solidFill>
              </a:rPr>
              <a:t>更大的神蹟並不是神撤除苦難，而是神幫助在苦痛中的人跨越苦難，活得精采。子女不會做功課，父母不是直接給他們答案，而是耐心地教導他們，使他們有信心和能力去活用所學解決困難。</a:t>
            </a:r>
            <a:endParaRPr lang="en-US" altLang="zh-TW" sz="2800">
              <a:solidFill>
                <a:srgbClr val="FF0000"/>
              </a:solidFill>
            </a:endParaRPr>
          </a:p>
        </p:txBody>
      </p:sp>
      <p:pic>
        <p:nvPicPr>
          <p:cNvPr id="47106" name="Picture 7" descr="th?id=H"/>
          <p:cNvPicPr>
            <a:picLocks noChangeAspect="1" noChangeArrowheads="1"/>
          </p:cNvPicPr>
          <p:nvPr/>
        </p:nvPicPr>
        <p:blipFill>
          <a:blip r:embed="rId3"/>
          <a:srcRect l="1935" t="5040" r="-1935" b="30699"/>
          <a:stretch>
            <a:fillRect/>
          </a:stretch>
        </p:blipFill>
        <p:spPr bwMode="auto">
          <a:xfrm>
            <a:off x="-101600" y="4508500"/>
            <a:ext cx="1866900" cy="1873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7107" name="Picture 12" descr="th?id=H"/>
          <p:cNvPicPr>
            <a:picLocks noChangeAspect="1" noChangeArrowheads="1"/>
          </p:cNvPicPr>
          <p:nvPr/>
        </p:nvPicPr>
        <p:blipFill>
          <a:blip r:embed="rId4"/>
          <a:srcRect l="17612"/>
          <a:stretch>
            <a:fillRect/>
          </a:stretch>
        </p:blipFill>
        <p:spPr bwMode="auto">
          <a:xfrm>
            <a:off x="4162425" y="4471988"/>
            <a:ext cx="2354263" cy="1873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7108" name="Picture 14" descr="th?id=H"/>
          <p:cNvPicPr>
            <a:picLocks noChangeAspect="1" noChangeArrowheads="1"/>
          </p:cNvPicPr>
          <p:nvPr/>
        </p:nvPicPr>
        <p:blipFill>
          <a:blip r:embed="rId5"/>
          <a:srcRect r="11833"/>
          <a:stretch>
            <a:fillRect/>
          </a:stretch>
        </p:blipFill>
        <p:spPr bwMode="auto">
          <a:xfrm>
            <a:off x="1643063" y="4508500"/>
            <a:ext cx="2519362" cy="1895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7109" name="Picture 16" descr="th?id=H"/>
          <p:cNvPicPr>
            <a:picLocks noChangeAspect="1" noChangeArrowheads="1"/>
          </p:cNvPicPr>
          <p:nvPr/>
        </p:nvPicPr>
        <p:blipFill>
          <a:blip r:embed="rId6"/>
          <a:srcRect l="5519"/>
          <a:stretch>
            <a:fillRect/>
          </a:stretch>
        </p:blipFill>
        <p:spPr bwMode="auto">
          <a:xfrm>
            <a:off x="6443663" y="4437063"/>
            <a:ext cx="2700337" cy="1944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491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/>
          </p:cNvSpPr>
          <p:nvPr/>
        </p:nvSpPr>
        <p:spPr bwMode="auto">
          <a:xfrm>
            <a:off x="107950" y="7938"/>
            <a:ext cx="9036050" cy="6300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ts val="3800"/>
              </a:lnSpc>
              <a:spcBef>
                <a:spcPct val="50000"/>
              </a:spcBef>
            </a:pPr>
            <a:r>
              <a:rPr lang="zh-TW" altLang="en-US" sz="2800">
                <a:solidFill>
                  <a:srgbClr val="FF0000"/>
                </a:solidFill>
              </a:rPr>
              <a:t>甲</a:t>
            </a:r>
            <a:r>
              <a:rPr lang="en-US" altLang="zh-TW" sz="2800">
                <a:solidFill>
                  <a:srgbClr val="FF0000"/>
                </a:solidFill>
              </a:rPr>
              <a:t>.</a:t>
            </a:r>
            <a:r>
              <a:rPr lang="zh-TW" altLang="en-US" sz="2800">
                <a:solidFill>
                  <a:srgbClr val="FF0000"/>
                </a:solidFill>
              </a:rPr>
              <a:t> 人生的困境  </a:t>
            </a:r>
            <a:r>
              <a:rPr lang="en-US" altLang="zh-TW" sz="2800">
                <a:solidFill>
                  <a:srgbClr val="009900"/>
                </a:solidFill>
              </a:rPr>
              <a:t>5</a:t>
            </a:r>
            <a:r>
              <a:rPr lang="zh-TW" altLang="en-US" sz="2800">
                <a:solidFill>
                  <a:srgbClr val="009900"/>
                </a:solidFill>
              </a:rPr>
              <a:t>：</a:t>
            </a:r>
            <a:r>
              <a:rPr lang="zh-TW" altLang="zh-HK" sz="2800">
                <a:solidFill>
                  <a:srgbClr val="009900"/>
                </a:solidFill>
              </a:rPr>
              <a:t>誘惑陷阱</a:t>
            </a:r>
            <a:endParaRPr lang="en-US" altLang="zh-TW" sz="2800">
              <a:solidFill>
                <a:srgbClr val="009900"/>
              </a:solidFill>
            </a:endParaRPr>
          </a:p>
          <a:p>
            <a:pPr>
              <a:spcBef>
                <a:spcPct val="50000"/>
              </a:spcBef>
              <a:buFont typeface="Symbol" pitchFamily="18" charset="2"/>
              <a:buChar char="·"/>
            </a:pPr>
            <a:r>
              <a:rPr lang="zh-TW" altLang="en-US" sz="2600"/>
              <a:t>   三大誘惑：錢、性、權</a:t>
            </a:r>
            <a:endParaRPr lang="en-US" altLang="zh-TW" sz="2600"/>
          </a:p>
          <a:p>
            <a:pPr>
              <a:lnSpc>
                <a:spcPct val="80000"/>
              </a:lnSpc>
              <a:spcBef>
                <a:spcPct val="50000"/>
              </a:spcBef>
            </a:pPr>
            <a:r>
              <a:rPr lang="zh-TW" altLang="en-US" sz="2600"/>
              <a:t>如周永康 </a:t>
            </a:r>
            <a:r>
              <a:rPr lang="en-US" altLang="zh-TW" sz="2600"/>
              <a:t>-- </a:t>
            </a:r>
            <a:r>
              <a:rPr lang="zh-HK" altLang="en-US" sz="2600"/>
              <a:t>法政沙皇，至少</a:t>
            </a:r>
            <a:r>
              <a:rPr lang="zh-HK" altLang="zh-TW" sz="2600"/>
              <a:t> </a:t>
            </a:r>
            <a:r>
              <a:rPr lang="zh-HK" altLang="en-US" sz="2600"/>
              <a:t> </a:t>
            </a:r>
            <a:r>
              <a:rPr lang="zh-HK" altLang="zh-TW" sz="2600"/>
              <a:t> </a:t>
            </a:r>
            <a:r>
              <a:rPr lang="zh-HK" altLang="en-US" sz="2600"/>
              <a:t>包養</a:t>
            </a:r>
            <a:r>
              <a:rPr lang="en-US" altLang="zh-HK" sz="2600"/>
              <a:t>29</a:t>
            </a:r>
            <a:r>
              <a:rPr lang="zh-HK" altLang="en-US" sz="2600"/>
              <a:t>名情婦和</a:t>
            </a:r>
            <a:r>
              <a:rPr lang="en-US" altLang="zh-HK" sz="2600"/>
              <a:t>900</a:t>
            </a:r>
            <a:r>
              <a:rPr lang="zh-HK" altLang="en-US" sz="2600"/>
              <a:t>億身家。</a:t>
            </a:r>
            <a:br>
              <a:rPr lang="zh-HK" altLang="en-US" sz="2600"/>
            </a:br>
            <a:r>
              <a:rPr lang="zh-HK" altLang="en-US" sz="2600"/>
              <a:t/>
            </a:r>
            <a:br>
              <a:rPr lang="zh-HK" altLang="en-US" sz="2600"/>
            </a:br>
            <a:r>
              <a:rPr lang="zh-TW" altLang="en-US" sz="2600"/>
              <a:t>如</a:t>
            </a:r>
            <a:r>
              <a:rPr lang="zh-TW" altLang="zh-HK" sz="2600"/>
              <a:t>拾</a:t>
            </a:r>
            <a:r>
              <a:rPr lang="en-US" altLang="zh-HK" sz="2600"/>
              <a:t>50</a:t>
            </a:r>
            <a:r>
              <a:rPr lang="zh-TW" altLang="zh-HK" sz="2600"/>
              <a:t>萬的工程師</a:t>
            </a:r>
            <a:r>
              <a:rPr lang="zh-TW" altLang="en-US" sz="2600"/>
              <a:t>、麥齊光、曾蔭權；大衛、龔如心；皇子</a:t>
            </a:r>
            <a:endParaRPr lang="en-US" altLang="zh-TW" sz="2600"/>
          </a:p>
          <a:p>
            <a:pPr>
              <a:spcBef>
                <a:spcPct val="50000"/>
              </a:spcBef>
            </a:pPr>
            <a:r>
              <a:rPr lang="zh-HK" altLang="en-US" sz="2600">
                <a:sym typeface="Symbol" pitchFamily="18" charset="2"/>
              </a:rPr>
              <a:t>    </a:t>
            </a:r>
            <a:r>
              <a:rPr lang="zh-HK" altLang="en-US" sz="2600">
                <a:solidFill>
                  <a:srgbClr val="008000"/>
                </a:solidFill>
              </a:rPr>
              <a:t>說謊、逃稅、翻版侵權、蛇王、走後門、</a:t>
            </a:r>
            <a:r>
              <a:rPr lang="zh-TW" altLang="en-US" sz="2600">
                <a:solidFill>
                  <a:srgbClr val="008000"/>
                </a:solidFill>
              </a:rPr>
              <a:t>有權</a:t>
            </a:r>
            <a:r>
              <a:rPr lang="zh-HK" altLang="en-US" sz="2600">
                <a:solidFill>
                  <a:srgbClr val="008000"/>
                </a:solidFill>
              </a:rPr>
              <a:t>欺壓、偷工減料 </a:t>
            </a:r>
            <a:r>
              <a:rPr lang="en-US" altLang="zh-TW" sz="2600">
                <a:solidFill>
                  <a:srgbClr val="008000"/>
                </a:solidFill>
              </a:rPr>
              <a:t>(</a:t>
            </a:r>
            <a:r>
              <a:rPr lang="zh-HK" altLang="en-US" sz="2600">
                <a:solidFill>
                  <a:srgbClr val="008000"/>
                </a:solidFill>
              </a:rPr>
              <a:t>鉛水、電梯吃人</a:t>
            </a:r>
            <a:r>
              <a:rPr lang="en-US" altLang="zh-TW" sz="2600">
                <a:solidFill>
                  <a:srgbClr val="008000"/>
                </a:solidFill>
              </a:rPr>
              <a:t>) </a:t>
            </a:r>
            <a:r>
              <a:rPr lang="zh-TW" altLang="en-US" sz="2600">
                <a:solidFill>
                  <a:srgbClr val="008000"/>
                </a:solidFill>
              </a:rPr>
              <a:t>、貪污、漠視不理別人受害和被欺壓</a:t>
            </a:r>
          </a:p>
          <a:p>
            <a:pPr algn="ctr">
              <a:lnSpc>
                <a:spcPct val="60000"/>
              </a:lnSpc>
              <a:spcBef>
                <a:spcPct val="50000"/>
              </a:spcBef>
            </a:pPr>
            <a:r>
              <a:rPr lang="en-US" altLang="zh-TW" sz="2600">
                <a:solidFill>
                  <a:srgbClr val="008000"/>
                </a:solidFill>
              </a:rPr>
              <a:t>****************</a:t>
            </a:r>
          </a:p>
          <a:p>
            <a:pPr>
              <a:spcBef>
                <a:spcPct val="50000"/>
              </a:spcBef>
            </a:pPr>
            <a:r>
              <a:rPr lang="zh-TW" altLang="en-US" sz="2600">
                <a:solidFill>
                  <a:srgbClr val="D60093"/>
                </a:solidFill>
              </a:rPr>
              <a:t>「人若賺得全世界，賠上自己的生命，有甚麼益處呢？人還能拿甚麼換生命呢？」</a:t>
            </a:r>
            <a:r>
              <a:rPr lang="en-US" altLang="zh-TW" sz="2600">
                <a:solidFill>
                  <a:srgbClr val="D60093"/>
                </a:solidFill>
              </a:rPr>
              <a:t>(</a:t>
            </a:r>
            <a:r>
              <a:rPr lang="zh-TW" altLang="en-US" sz="2600">
                <a:solidFill>
                  <a:srgbClr val="D60093"/>
                </a:solidFill>
              </a:rPr>
              <a:t>太</a:t>
            </a:r>
            <a:r>
              <a:rPr lang="en-US" altLang="zh-TW" sz="2600">
                <a:solidFill>
                  <a:srgbClr val="D60093"/>
                </a:solidFill>
              </a:rPr>
              <a:t>16:26)</a:t>
            </a:r>
          </a:p>
          <a:p>
            <a:pPr>
              <a:spcBef>
                <a:spcPct val="50000"/>
              </a:spcBef>
            </a:pPr>
            <a:r>
              <a:rPr lang="zh-TW" altLang="en-US" sz="2600">
                <a:solidFill>
                  <a:srgbClr val="D60093"/>
                </a:solidFill>
              </a:rPr>
              <a:t>「你要逃避少年人的私慾。」（提後二</a:t>
            </a:r>
            <a:r>
              <a:rPr lang="en-US" altLang="zh-TW" sz="2600">
                <a:solidFill>
                  <a:srgbClr val="D60093"/>
                </a:solidFill>
              </a:rPr>
              <a:t>22</a:t>
            </a:r>
            <a:r>
              <a:rPr lang="zh-TW" altLang="en-US" sz="2600">
                <a:solidFill>
                  <a:srgbClr val="D60093"/>
                </a:solidFill>
              </a:rPr>
              <a:t>）</a:t>
            </a:r>
            <a:r>
              <a:rPr lang="en-US" altLang="zh-TW" sz="2400" i="1">
                <a:solidFill>
                  <a:srgbClr val="FF0000"/>
                </a:solidFill>
              </a:rPr>
              <a:t>(</a:t>
            </a:r>
            <a:r>
              <a:rPr lang="zh-TW" altLang="en-US" sz="2400" i="1">
                <a:solidFill>
                  <a:srgbClr val="FF0000"/>
                </a:solidFill>
              </a:rPr>
              <a:t>約瑟：即走</a:t>
            </a:r>
            <a:r>
              <a:rPr lang="en-US" altLang="zh-TW" sz="2400" i="1">
                <a:solidFill>
                  <a:srgbClr val="FF0000"/>
                </a:solidFill>
              </a:rPr>
              <a:t>)</a:t>
            </a:r>
          </a:p>
          <a:p>
            <a:pPr>
              <a:spcBef>
                <a:spcPct val="50000"/>
              </a:spcBef>
            </a:pPr>
            <a:r>
              <a:rPr lang="zh-TW" altLang="en-US" sz="2600">
                <a:solidFill>
                  <a:srgbClr val="D60093"/>
                </a:solidFill>
              </a:rPr>
              <a:t>「私慾既懷了胎，就生出罪來；罪既長成，就生出死來。」</a:t>
            </a:r>
            <a:r>
              <a:rPr lang="en-US" altLang="zh-TW" sz="2600">
                <a:solidFill>
                  <a:srgbClr val="D60093"/>
                </a:solidFill>
              </a:rPr>
              <a:t>(</a:t>
            </a:r>
            <a:r>
              <a:rPr lang="zh-HK" altLang="en-US" sz="2600">
                <a:solidFill>
                  <a:srgbClr val="D60093"/>
                </a:solidFill>
              </a:rPr>
              <a:t>雅</a:t>
            </a:r>
            <a:r>
              <a:rPr lang="en-US" altLang="zh-TW" sz="2600">
                <a:solidFill>
                  <a:srgbClr val="D60093"/>
                </a:solidFill>
              </a:rPr>
              <a:t>1:15</a:t>
            </a:r>
            <a:r>
              <a:rPr lang="en-US" altLang="zh-TW" sz="2600">
                <a:solidFill>
                  <a:srgbClr val="FF0000"/>
                </a:solidFill>
              </a:rPr>
              <a:t>) </a:t>
            </a:r>
            <a:r>
              <a:rPr lang="en-US" altLang="zh-TW" sz="2400" i="1">
                <a:solidFill>
                  <a:srgbClr val="FF0000"/>
                </a:solidFill>
              </a:rPr>
              <a:t>(</a:t>
            </a:r>
            <a:r>
              <a:rPr lang="zh-TW" altLang="zh-HK" sz="2400" i="1">
                <a:solidFill>
                  <a:srgbClr val="FF0000"/>
                </a:solidFill>
              </a:rPr>
              <a:t>愈是得不到的東西，人愈覺得它可愛和不能或缺。當人的慾火熾烈至人不能自制時，人便會不計代價以身試法。</a:t>
            </a:r>
            <a:r>
              <a:rPr lang="zh-HK" altLang="en-US" sz="2400" i="1">
                <a:solidFill>
                  <a:srgbClr val="FF0000"/>
                </a:solidFill>
              </a:rPr>
              <a:t>)</a:t>
            </a:r>
            <a:endParaRPr kumimoji="0" lang="en-US" altLang="zh-TW" sz="2400" i="1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副標題 2"/>
          <p:cNvSpPr>
            <a:spLocks/>
          </p:cNvSpPr>
          <p:nvPr/>
        </p:nvSpPr>
        <p:spPr bwMode="auto">
          <a:xfrm>
            <a:off x="107950" y="7938"/>
            <a:ext cx="9036050" cy="6300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ts val="3800"/>
              </a:lnSpc>
              <a:spcBef>
                <a:spcPct val="50000"/>
              </a:spcBef>
            </a:pPr>
            <a:r>
              <a:rPr lang="zh-TW" altLang="en-US" sz="2800">
                <a:solidFill>
                  <a:srgbClr val="FF0000"/>
                </a:solidFill>
              </a:rPr>
              <a:t>甲</a:t>
            </a:r>
            <a:r>
              <a:rPr lang="en-US" altLang="zh-TW" sz="2800">
                <a:solidFill>
                  <a:srgbClr val="FF0000"/>
                </a:solidFill>
              </a:rPr>
              <a:t>.</a:t>
            </a:r>
            <a:r>
              <a:rPr lang="zh-TW" altLang="en-US" sz="2800">
                <a:solidFill>
                  <a:srgbClr val="FF0000"/>
                </a:solidFill>
              </a:rPr>
              <a:t> 人生的困境  </a:t>
            </a:r>
            <a:r>
              <a:rPr lang="en-US" altLang="zh-TW" sz="2800">
                <a:solidFill>
                  <a:srgbClr val="009900"/>
                </a:solidFill>
              </a:rPr>
              <a:t>6</a:t>
            </a:r>
            <a:r>
              <a:rPr lang="zh-TW" altLang="en-US" sz="2800">
                <a:solidFill>
                  <a:srgbClr val="009900"/>
                </a:solidFill>
              </a:rPr>
              <a:t>：死亡終局</a:t>
            </a:r>
            <a:endParaRPr lang="en-US" altLang="zh-TW" sz="2800">
              <a:solidFill>
                <a:srgbClr val="009900"/>
              </a:solidFill>
            </a:endParaRPr>
          </a:p>
          <a:p>
            <a:pPr>
              <a:spcBef>
                <a:spcPct val="50000"/>
              </a:spcBef>
            </a:pPr>
            <a:r>
              <a:rPr lang="en-US" altLang="zh-TW" sz="2800">
                <a:solidFill>
                  <a:srgbClr val="000000"/>
                </a:solidFill>
              </a:rPr>
              <a:t>a.  (</a:t>
            </a:r>
            <a:r>
              <a:rPr lang="zh-TW" altLang="en-US" sz="2800">
                <a:solidFill>
                  <a:srgbClr val="000000"/>
                </a:solidFill>
              </a:rPr>
              <a:t>罪</a:t>
            </a:r>
            <a:r>
              <a:rPr lang="zh-TW" altLang="en-US" sz="2800">
                <a:solidFill>
                  <a:srgbClr val="000000"/>
                </a:solidFill>
                <a:sym typeface="Symbol" pitchFamily="18" charset="2"/>
              </a:rPr>
              <a:t>死</a:t>
            </a:r>
            <a:r>
              <a:rPr lang="en-US" altLang="zh-TW" sz="2800">
                <a:solidFill>
                  <a:srgbClr val="000000"/>
                </a:solidFill>
              </a:rPr>
              <a:t>) </a:t>
            </a:r>
            <a:r>
              <a:rPr lang="zh-TW" altLang="zh-HK" sz="2800">
                <a:solidFill>
                  <a:srgbClr val="000000"/>
                </a:solidFill>
              </a:rPr>
              <a:t>我們</a:t>
            </a:r>
            <a:r>
              <a:rPr lang="zh-TW" altLang="zh-HK" sz="2800"/>
              <a:t>若認自己的罪</a:t>
            </a:r>
            <a:r>
              <a:rPr lang="zh-TW" altLang="zh-HK" sz="2800">
                <a:solidFill>
                  <a:srgbClr val="000000"/>
                </a:solidFill>
              </a:rPr>
              <a:t>，神是信實的，是公義的，必要</a:t>
            </a:r>
            <a:r>
              <a:rPr lang="zh-TW" altLang="zh-HK" sz="2800">
                <a:solidFill>
                  <a:srgbClr val="FF0000"/>
                </a:solidFill>
              </a:rPr>
              <a:t>赦免我們的罪</a:t>
            </a:r>
            <a:r>
              <a:rPr lang="zh-TW" altLang="zh-HK" sz="2800">
                <a:solidFill>
                  <a:srgbClr val="000000"/>
                </a:solidFill>
              </a:rPr>
              <a:t>，洗淨我們一切的不義。</a:t>
            </a:r>
            <a:r>
              <a:rPr lang="en-US" altLang="zh-HK" sz="2800">
                <a:solidFill>
                  <a:srgbClr val="000000"/>
                </a:solidFill>
              </a:rPr>
              <a:t>(</a:t>
            </a:r>
            <a:r>
              <a:rPr lang="zh-TW" altLang="zh-HK" sz="2800">
                <a:solidFill>
                  <a:srgbClr val="000000"/>
                </a:solidFill>
              </a:rPr>
              <a:t>約壹</a:t>
            </a:r>
            <a:r>
              <a:rPr lang="en-US" altLang="zh-HK" sz="2800">
                <a:solidFill>
                  <a:srgbClr val="000000"/>
                </a:solidFill>
              </a:rPr>
              <a:t>1:9)</a:t>
            </a:r>
            <a:endParaRPr lang="zh-TW" altLang="zh-HK" sz="2800">
              <a:solidFill>
                <a:srgbClr val="000000"/>
              </a:solidFill>
            </a:endParaRPr>
          </a:p>
          <a:p>
            <a:pPr>
              <a:spcBef>
                <a:spcPct val="50000"/>
              </a:spcBef>
            </a:pPr>
            <a:endParaRPr lang="en-US" altLang="zh-TW" sz="2800">
              <a:solidFill>
                <a:srgbClr val="000000"/>
              </a:solidFill>
            </a:endParaRPr>
          </a:p>
          <a:p>
            <a:pPr>
              <a:spcBef>
                <a:spcPct val="50000"/>
              </a:spcBef>
            </a:pPr>
            <a:r>
              <a:rPr lang="en-US" altLang="zh-TW" sz="2800">
                <a:solidFill>
                  <a:srgbClr val="000000"/>
                </a:solidFill>
              </a:rPr>
              <a:t>b. </a:t>
            </a:r>
            <a:r>
              <a:rPr lang="zh-TW" altLang="zh-HK" sz="2800">
                <a:solidFill>
                  <a:srgbClr val="000000"/>
                </a:solidFill>
              </a:rPr>
              <a:t>我實實在在地告訴你們，</a:t>
            </a:r>
            <a:r>
              <a:rPr lang="zh-TW" altLang="zh-HK" sz="2800"/>
              <a:t>信</a:t>
            </a:r>
            <a:r>
              <a:rPr lang="zh-TW" altLang="zh-HK" sz="2800">
                <a:solidFill>
                  <a:srgbClr val="000000"/>
                </a:solidFill>
              </a:rPr>
              <a:t>的人</a:t>
            </a:r>
            <a:r>
              <a:rPr lang="zh-TW" altLang="zh-HK" sz="2800">
                <a:solidFill>
                  <a:srgbClr val="FF0000"/>
                </a:solidFill>
              </a:rPr>
              <a:t>有永生</a:t>
            </a:r>
            <a:r>
              <a:rPr lang="zh-TW" altLang="zh-HK" sz="2800">
                <a:solidFill>
                  <a:srgbClr val="000000"/>
                </a:solidFill>
              </a:rPr>
              <a:t>。</a:t>
            </a:r>
            <a:r>
              <a:rPr lang="en-US" altLang="zh-HK" sz="2800">
                <a:solidFill>
                  <a:srgbClr val="000000"/>
                </a:solidFill>
              </a:rPr>
              <a:t>(</a:t>
            </a:r>
            <a:r>
              <a:rPr lang="zh-TW" altLang="zh-HK" sz="2800">
                <a:solidFill>
                  <a:srgbClr val="000000"/>
                </a:solidFill>
              </a:rPr>
              <a:t>約</a:t>
            </a:r>
            <a:r>
              <a:rPr lang="en-US" altLang="zh-HK" sz="2800">
                <a:solidFill>
                  <a:srgbClr val="000000"/>
                </a:solidFill>
              </a:rPr>
              <a:t> 6:47)</a:t>
            </a:r>
            <a:endParaRPr lang="zh-TW" altLang="zh-HK" sz="2800">
              <a:solidFill>
                <a:srgbClr val="000000"/>
              </a:solidFill>
            </a:endParaRPr>
          </a:p>
          <a:p>
            <a:pPr>
              <a:spcBef>
                <a:spcPct val="50000"/>
              </a:spcBef>
            </a:pPr>
            <a:endParaRPr lang="en-US" altLang="zh-TW" sz="2800">
              <a:solidFill>
                <a:srgbClr val="000000"/>
              </a:solidFill>
            </a:endParaRPr>
          </a:p>
          <a:p>
            <a:pPr>
              <a:spcBef>
                <a:spcPct val="50000"/>
              </a:spcBef>
            </a:pPr>
            <a:r>
              <a:rPr lang="en-US" altLang="zh-TW" sz="2800">
                <a:solidFill>
                  <a:srgbClr val="000000"/>
                </a:solidFill>
              </a:rPr>
              <a:t>c. </a:t>
            </a:r>
            <a:r>
              <a:rPr lang="zh-TW" altLang="zh-HK" sz="2800">
                <a:solidFill>
                  <a:srgbClr val="000000"/>
                </a:solidFill>
              </a:rPr>
              <a:t>凡</a:t>
            </a:r>
            <a:r>
              <a:rPr lang="zh-TW" altLang="zh-HK" sz="2800"/>
              <a:t>接待他</a:t>
            </a:r>
            <a:r>
              <a:rPr lang="zh-TW" altLang="zh-HK" sz="2800">
                <a:solidFill>
                  <a:srgbClr val="000000"/>
                </a:solidFill>
              </a:rPr>
              <a:t>的，就是</a:t>
            </a:r>
            <a:r>
              <a:rPr lang="zh-TW" altLang="zh-HK" sz="2800"/>
              <a:t>信他名</a:t>
            </a:r>
            <a:r>
              <a:rPr lang="zh-TW" altLang="zh-HK" sz="2800">
                <a:solidFill>
                  <a:srgbClr val="000000"/>
                </a:solidFill>
              </a:rPr>
              <a:t>的人，他就賜他們權柄</a:t>
            </a:r>
            <a:r>
              <a:rPr lang="zh-TW" altLang="zh-HK" sz="2800">
                <a:solidFill>
                  <a:srgbClr val="FF0000"/>
                </a:solidFill>
              </a:rPr>
              <a:t>作神的兒女</a:t>
            </a:r>
            <a:r>
              <a:rPr lang="zh-TW" altLang="zh-HK" sz="2800">
                <a:solidFill>
                  <a:srgbClr val="000000"/>
                </a:solidFill>
              </a:rPr>
              <a:t>。</a:t>
            </a:r>
            <a:r>
              <a:rPr lang="en-US" altLang="zh-HK" sz="2800">
                <a:solidFill>
                  <a:srgbClr val="000000"/>
                </a:solidFill>
              </a:rPr>
              <a:t>(</a:t>
            </a:r>
            <a:r>
              <a:rPr lang="zh-TW" altLang="zh-HK" sz="2800">
                <a:solidFill>
                  <a:srgbClr val="000000"/>
                </a:solidFill>
              </a:rPr>
              <a:t>約</a:t>
            </a:r>
            <a:r>
              <a:rPr lang="en-US" altLang="zh-HK" sz="2800">
                <a:solidFill>
                  <a:srgbClr val="000000"/>
                </a:solidFill>
              </a:rPr>
              <a:t>1:12)</a:t>
            </a:r>
            <a:endParaRPr kumimoji="0" lang="zh-TW" altLang="en-US" sz="260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22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522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5222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Text Box 2"/>
          <p:cNvSpPr txBox="1">
            <a:spLocks noChangeArrowheads="1"/>
          </p:cNvSpPr>
          <p:nvPr/>
        </p:nvSpPr>
        <p:spPr bwMode="auto">
          <a:xfrm>
            <a:off x="215900" y="152400"/>
            <a:ext cx="8748713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TW" altLang="en-US" sz="3000"/>
              <a:t>甲 </a:t>
            </a:r>
            <a:r>
              <a:rPr lang="en-US" altLang="zh-TW" sz="3000"/>
              <a:t>1.  </a:t>
            </a:r>
            <a:r>
              <a:rPr lang="zh-TW" altLang="en-US" sz="3000"/>
              <a:t>壓力重擔</a:t>
            </a:r>
            <a:endParaRPr lang="en-US" altLang="zh-TW" sz="3000"/>
          </a:p>
        </p:txBody>
      </p:sp>
      <p:sp>
        <p:nvSpPr>
          <p:cNvPr id="31748" name="Text Box 4"/>
          <p:cNvSpPr txBox="1">
            <a:spLocks noChangeArrowheads="1"/>
          </p:cNvSpPr>
          <p:nvPr/>
        </p:nvSpPr>
        <p:spPr bwMode="auto">
          <a:xfrm>
            <a:off x="215900" y="800100"/>
            <a:ext cx="8748713" cy="50085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  <a:buFontTx/>
              <a:buAutoNum type="alphaLcPeriod"/>
            </a:pPr>
            <a:r>
              <a:rPr lang="zh-TW" altLang="en-US" sz="2800">
                <a:solidFill>
                  <a:srgbClr val="FF3399"/>
                </a:solidFill>
              </a:rPr>
              <a:t>經濟的壓力：</a:t>
            </a:r>
          </a:p>
          <a:p>
            <a:pPr marL="342900" indent="-342900">
              <a:spcBef>
                <a:spcPct val="50000"/>
              </a:spcBef>
              <a:buFont typeface="Symbol" pitchFamily="18" charset="2"/>
              <a:buChar char="·"/>
            </a:pPr>
            <a:r>
              <a:rPr lang="zh-TW" altLang="en-US" sz="2800">
                <a:solidFill>
                  <a:srgbClr val="000000"/>
                </a:solidFill>
              </a:rPr>
              <a:t>百物騰</a:t>
            </a:r>
            <a:r>
              <a:rPr lang="zh-TW" altLang="en-US" sz="2800">
                <a:solidFill>
                  <a:schemeClr val="tx1"/>
                </a:solidFill>
              </a:rPr>
              <a:t>貴，樣樣都加價：</a:t>
            </a:r>
            <a:r>
              <a:rPr lang="zh-TW" altLang="en-US" sz="2800">
                <a:solidFill>
                  <a:srgbClr val="000000"/>
                </a:solidFill>
              </a:rPr>
              <a:t>如麵包、午餐、交通費</a:t>
            </a:r>
          </a:p>
          <a:p>
            <a:pPr marL="342900" indent="-342900">
              <a:spcBef>
                <a:spcPct val="50000"/>
              </a:spcBef>
              <a:buFont typeface="Symbol" pitchFamily="18" charset="2"/>
              <a:buChar char="·"/>
            </a:pPr>
            <a:r>
              <a:rPr lang="zh-TW" altLang="en-US" sz="2800">
                <a:solidFill>
                  <a:srgbClr val="000000"/>
                </a:solidFill>
              </a:rPr>
              <a:t>樓價、租金 </a:t>
            </a:r>
            <a:r>
              <a:rPr lang="en-US" altLang="zh-TW" sz="2200" i="1"/>
              <a:t>(1999=100, 6/2015 CPI=123; </a:t>
            </a:r>
            <a:r>
              <a:rPr lang="zh-TW" altLang="en-US" sz="2200" i="1"/>
              <a:t>租金</a:t>
            </a:r>
            <a:r>
              <a:rPr lang="en-US" altLang="zh-TW" sz="2200" i="1"/>
              <a:t>=173; </a:t>
            </a:r>
            <a:r>
              <a:rPr lang="zh-TW" altLang="en-US" sz="2200" i="1"/>
              <a:t>樓價</a:t>
            </a:r>
            <a:r>
              <a:rPr lang="en-US" altLang="zh-TW" sz="2200" i="1"/>
              <a:t>=300)</a:t>
            </a:r>
          </a:p>
          <a:p>
            <a:pPr marL="342900" indent="-342900">
              <a:spcBef>
                <a:spcPct val="50000"/>
              </a:spcBef>
              <a:buFont typeface="Symbol" pitchFamily="18" charset="2"/>
              <a:buChar char="·"/>
            </a:pPr>
            <a:r>
              <a:rPr lang="zh-TW" altLang="en-US" sz="2800">
                <a:solidFill>
                  <a:srgbClr val="000000"/>
                </a:solidFill>
              </a:rPr>
              <a:t>子女學費  興趣班，甚至大學  結婚  買樓</a:t>
            </a:r>
          </a:p>
          <a:p>
            <a:pPr marL="342900" indent="-342900">
              <a:spcBef>
                <a:spcPct val="50000"/>
              </a:spcBef>
              <a:buFont typeface="Symbol" pitchFamily="18" charset="2"/>
              <a:buChar char="·"/>
            </a:pPr>
            <a:r>
              <a:rPr lang="zh-TW" altLang="en-US" sz="2800">
                <a:solidFill>
                  <a:srgbClr val="000000"/>
                </a:solidFill>
              </a:rPr>
              <a:t>父母退休：供養</a:t>
            </a:r>
            <a:r>
              <a:rPr lang="en-US" altLang="zh-TW" sz="2800">
                <a:solidFill>
                  <a:srgbClr val="000000"/>
                </a:solidFill>
              </a:rPr>
              <a:t>/</a:t>
            </a:r>
            <a:r>
              <a:rPr lang="zh-TW" altLang="en-US" sz="2800">
                <a:solidFill>
                  <a:srgbClr val="000000"/>
                </a:solidFill>
              </a:rPr>
              <a:t>老人院、醫療開支和殮葬</a:t>
            </a:r>
          </a:p>
          <a:p>
            <a:pPr marL="342900" indent="-342900">
              <a:spcBef>
                <a:spcPct val="50000"/>
              </a:spcBef>
              <a:buFont typeface="Symbol" pitchFamily="18" charset="2"/>
              <a:buChar char="·"/>
            </a:pPr>
            <a:r>
              <a:rPr lang="zh-TW" altLang="en-US" sz="2800">
                <a:solidFill>
                  <a:srgbClr val="000000"/>
                </a:solidFill>
              </a:rPr>
              <a:t>自己的退休計劃</a:t>
            </a:r>
          </a:p>
          <a:p>
            <a:pPr marL="342900" indent="-342900">
              <a:spcBef>
                <a:spcPct val="50000"/>
              </a:spcBef>
              <a:buFont typeface="Symbol" pitchFamily="18" charset="2"/>
              <a:buChar char="·"/>
            </a:pPr>
            <a:r>
              <a:rPr lang="zh-TW" altLang="en-US" sz="2800">
                <a:solidFill>
                  <a:srgbClr val="000000"/>
                </a:solidFill>
              </a:rPr>
              <a:t>如何投資保值和增值</a:t>
            </a:r>
            <a:endParaRPr lang="en-US" altLang="zh-TW" sz="2800">
              <a:solidFill>
                <a:srgbClr val="000000"/>
              </a:solidFill>
            </a:endParaRPr>
          </a:p>
          <a:p>
            <a:pPr marL="342900" indent="-342900">
              <a:spcBef>
                <a:spcPct val="50000"/>
              </a:spcBef>
            </a:pPr>
            <a:r>
              <a:rPr lang="zh-TW" altLang="en-US" sz="2800" i="1">
                <a:solidFill>
                  <a:srgbClr val="FF0000"/>
                </a:solidFill>
              </a:rPr>
              <a:t>香港家庭的入息中位數是</a:t>
            </a:r>
            <a:r>
              <a:rPr lang="en-US" altLang="zh-TW" sz="2800" i="1">
                <a:solidFill>
                  <a:srgbClr val="FF0000"/>
                </a:solidFill>
              </a:rPr>
              <a:t>$22000</a:t>
            </a:r>
            <a:r>
              <a:rPr lang="zh-TW" altLang="en-US" sz="2800" i="1">
                <a:solidFill>
                  <a:srgbClr val="FF0000"/>
                </a:solidFill>
              </a:rPr>
              <a:t>，怎夠使？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17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17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17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174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3174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3174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3174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Text Box 2"/>
          <p:cNvSpPr txBox="1">
            <a:spLocks noChangeArrowheads="1"/>
          </p:cNvSpPr>
          <p:nvPr/>
        </p:nvSpPr>
        <p:spPr bwMode="auto">
          <a:xfrm>
            <a:off x="215900" y="869950"/>
            <a:ext cx="8748713" cy="5605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lnSpc>
                <a:spcPct val="70000"/>
              </a:lnSpc>
              <a:spcBef>
                <a:spcPct val="50000"/>
              </a:spcBef>
            </a:pPr>
            <a:r>
              <a:rPr lang="zh-TW" altLang="en-US" sz="2800">
                <a:ea typeface="標楷體" pitchFamily="65" charset="-120"/>
              </a:rPr>
              <a:t>基督徒</a:t>
            </a:r>
          </a:p>
          <a:p>
            <a:pPr algn="just">
              <a:lnSpc>
                <a:spcPct val="70000"/>
              </a:lnSpc>
              <a:spcBef>
                <a:spcPct val="50000"/>
              </a:spcBef>
              <a:buFont typeface="Symbol" pitchFamily="18" charset="2"/>
              <a:buChar char="·"/>
            </a:pPr>
            <a:r>
              <a:rPr lang="zh-TW" altLang="en-US" sz="2800">
                <a:ea typeface="標楷體" pitchFamily="65" charset="-120"/>
              </a:rPr>
              <a:t>  既已得到那無價的救恩</a:t>
            </a:r>
          </a:p>
          <a:p>
            <a:pPr algn="just">
              <a:lnSpc>
                <a:spcPct val="70000"/>
              </a:lnSpc>
              <a:spcBef>
                <a:spcPct val="50000"/>
              </a:spcBef>
              <a:buFont typeface="Symbol" pitchFamily="18" charset="2"/>
              <a:buChar char="·"/>
            </a:pPr>
            <a:r>
              <a:rPr lang="zh-TW" altLang="en-US" sz="2800">
                <a:ea typeface="標楷體" pitchFamily="65" charset="-120"/>
              </a:rPr>
              <a:t>  又信任那位至善愛他的天父的看顧</a:t>
            </a:r>
          </a:p>
          <a:p>
            <a:pPr algn="just">
              <a:lnSpc>
                <a:spcPct val="70000"/>
              </a:lnSpc>
              <a:spcBef>
                <a:spcPct val="50000"/>
              </a:spcBef>
              <a:buFont typeface="Symbol" pitchFamily="18" charset="2"/>
              <a:buChar char="·"/>
            </a:pPr>
            <a:r>
              <a:rPr lang="zh-TW" altLang="en-US" sz="2800">
                <a:ea typeface="標楷體" pitchFamily="65" charset="-120"/>
              </a:rPr>
              <a:t>  又知道在末後神會透過獎懲重新分配資源    </a:t>
            </a:r>
          </a:p>
          <a:p>
            <a:pPr>
              <a:lnSpc>
                <a:spcPct val="20000"/>
              </a:lnSpc>
              <a:spcBef>
                <a:spcPct val="50000"/>
              </a:spcBef>
            </a:pPr>
            <a:endParaRPr lang="zh-TW" altLang="en-US" sz="2800">
              <a:solidFill>
                <a:srgbClr val="000000"/>
              </a:solidFill>
              <a:ea typeface="標楷體" pitchFamily="65" charset="-120"/>
            </a:endParaRPr>
          </a:p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zh-TW" altLang="en-US" sz="2800">
                <a:solidFill>
                  <a:srgbClr val="000000"/>
                </a:solidFill>
                <a:ea typeface="標楷體" pitchFamily="65" charset="-120"/>
              </a:rPr>
              <a:t>他們便甘願</a:t>
            </a:r>
          </a:p>
          <a:p>
            <a:pPr>
              <a:lnSpc>
                <a:spcPct val="70000"/>
              </a:lnSpc>
              <a:spcBef>
                <a:spcPct val="50000"/>
              </a:spcBef>
              <a:buFont typeface="Symbol" pitchFamily="18" charset="2"/>
              <a:buChar char="·"/>
            </a:pPr>
            <a:r>
              <a:rPr lang="zh-TW" altLang="en-US" sz="2800">
                <a:solidFill>
                  <a:srgbClr val="000000"/>
                </a:solidFill>
                <a:ea typeface="標楷體" pitchFamily="65" charset="-120"/>
              </a:rPr>
              <a:t>  為神的榮耀</a:t>
            </a:r>
          </a:p>
          <a:p>
            <a:pPr>
              <a:lnSpc>
                <a:spcPct val="70000"/>
              </a:lnSpc>
              <a:spcBef>
                <a:spcPct val="50000"/>
              </a:spcBef>
              <a:buFont typeface="Symbol" pitchFamily="18" charset="2"/>
              <a:buChar char="·"/>
            </a:pPr>
            <a:r>
              <a:rPr lang="zh-TW" altLang="en-US" sz="2800">
                <a:solidFill>
                  <a:srgbClr val="000000"/>
                </a:solidFill>
                <a:ea typeface="標楷體" pitchFamily="65" charset="-120"/>
              </a:rPr>
              <a:t>  別人的好處</a:t>
            </a:r>
          </a:p>
          <a:p>
            <a:pPr>
              <a:lnSpc>
                <a:spcPct val="70000"/>
              </a:lnSpc>
              <a:spcBef>
                <a:spcPct val="50000"/>
              </a:spcBef>
              <a:buFont typeface="Symbol" pitchFamily="18" charset="2"/>
              <a:buChar char="·"/>
            </a:pPr>
            <a:r>
              <a:rPr lang="zh-TW" altLang="en-US" sz="2800">
                <a:solidFill>
                  <a:srgbClr val="000000"/>
                </a:solidFill>
                <a:ea typeface="標楷體" pitchFamily="65" charset="-120"/>
              </a:rPr>
              <a:t>  天上的冠冕</a:t>
            </a:r>
          </a:p>
          <a:p>
            <a:pPr>
              <a:lnSpc>
                <a:spcPct val="20000"/>
              </a:lnSpc>
              <a:spcBef>
                <a:spcPct val="50000"/>
              </a:spcBef>
              <a:buFont typeface="Symbol" pitchFamily="18" charset="2"/>
              <a:buNone/>
            </a:pPr>
            <a:endParaRPr lang="zh-TW" altLang="en-US" sz="2800">
              <a:solidFill>
                <a:srgbClr val="993300"/>
              </a:solidFill>
              <a:ea typeface="標楷體" pitchFamily="65" charset="-120"/>
            </a:endParaRPr>
          </a:p>
          <a:p>
            <a:pPr>
              <a:lnSpc>
                <a:spcPct val="70000"/>
              </a:lnSpc>
              <a:spcBef>
                <a:spcPct val="50000"/>
              </a:spcBef>
              <a:buFont typeface="Symbol" pitchFamily="18" charset="2"/>
              <a:buNone/>
            </a:pPr>
            <a:r>
              <a:rPr lang="zh-TW" altLang="en-US" sz="2800">
                <a:solidFill>
                  <a:schemeClr val="tx2"/>
                </a:solidFill>
                <a:ea typeface="標楷體" pitchFamily="65" charset="-120"/>
              </a:rPr>
              <a:t>不再掛念地上的財寶、榮辱和得失；                          </a:t>
            </a:r>
          </a:p>
          <a:p>
            <a:pPr>
              <a:lnSpc>
                <a:spcPct val="70000"/>
              </a:lnSpc>
              <a:spcBef>
                <a:spcPct val="50000"/>
              </a:spcBef>
              <a:buFont typeface="Symbol" pitchFamily="18" charset="2"/>
              <a:buNone/>
            </a:pPr>
            <a:r>
              <a:rPr lang="zh-TW" altLang="en-US" sz="2800">
                <a:solidFill>
                  <a:schemeClr val="tx2"/>
                </a:solidFill>
                <a:ea typeface="標楷體" pitchFamily="65" charset="-120"/>
              </a:rPr>
              <a:t>不再為未知的前路、無常的際遇和必遇的死亡而擔憂。</a:t>
            </a:r>
          </a:p>
        </p:txBody>
      </p:sp>
      <p:sp>
        <p:nvSpPr>
          <p:cNvPr id="51202" name="Text Box 3"/>
          <p:cNvSpPr txBox="1">
            <a:spLocks noChangeArrowheads="1"/>
          </p:cNvSpPr>
          <p:nvPr/>
        </p:nvSpPr>
        <p:spPr bwMode="auto">
          <a:xfrm>
            <a:off x="215900" y="188913"/>
            <a:ext cx="8748713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HK" altLang="en-US" sz="3000">
                <a:solidFill>
                  <a:srgbClr val="FF0000"/>
                </a:solidFill>
              </a:rPr>
              <a:t>總結：</a:t>
            </a:r>
            <a:r>
              <a:rPr lang="zh-TW" altLang="en-US" sz="3000">
                <a:solidFill>
                  <a:srgbClr val="FF0000"/>
                </a:solidFill>
              </a:rPr>
              <a:t>基督徒的人生</a:t>
            </a:r>
            <a:endParaRPr lang="en-US" altLang="zh-TW" sz="300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65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665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665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665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6656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6656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6656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6656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6656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2" dur="500"/>
                                        <p:tgtEl>
                                          <p:spTgt spid="6656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Text Box 2"/>
          <p:cNvSpPr txBox="1">
            <a:spLocks noChangeArrowheads="1"/>
          </p:cNvSpPr>
          <p:nvPr/>
        </p:nvSpPr>
        <p:spPr bwMode="auto">
          <a:xfrm>
            <a:off x="215900" y="852488"/>
            <a:ext cx="8748713" cy="3724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536575" indent="-536575" algn="just">
              <a:spcBef>
                <a:spcPct val="50000"/>
              </a:spcBef>
              <a:buFont typeface="Symbol" pitchFamily="18" charset="2"/>
              <a:buChar char="·"/>
            </a:pPr>
            <a:r>
              <a:rPr lang="zh-TW" altLang="en-US" sz="2800">
                <a:latin typeface="標楷體" pitchFamily="65" charset="-120"/>
                <a:ea typeface="標楷體" pitchFamily="65" charset="-120"/>
              </a:rPr>
              <a:t>基督徒既已無求，便可不計較、不比較地活在當下；可以在世而不屬世，擁有和享用而不為世界所勞役</a:t>
            </a:r>
          </a:p>
          <a:p>
            <a:pPr marL="536575" indent="-536575" algn="just">
              <a:spcBef>
                <a:spcPct val="50000"/>
              </a:spcBef>
              <a:buFont typeface="Symbol" pitchFamily="18" charset="2"/>
              <a:buChar char="·"/>
            </a:pPr>
            <a:r>
              <a:rPr lang="zh-TW" altLang="en-US" sz="2800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rPr>
              <a:t>知足感恩地享用神恩典的賜與和自己努力的成果</a:t>
            </a:r>
          </a:p>
          <a:p>
            <a:pPr marL="536575" indent="-536575" algn="just">
              <a:spcBef>
                <a:spcPct val="50000"/>
              </a:spcBef>
              <a:buFont typeface="Symbol" pitchFamily="18" charset="2"/>
              <a:buChar char="·"/>
            </a:pPr>
            <a:r>
              <a:rPr lang="zh-TW" altLang="en-US" sz="2800">
                <a:latin typeface="標楷體" pitchFamily="65" charset="-120"/>
                <a:ea typeface="標楷體" pitchFamily="65" charset="-120"/>
              </a:rPr>
              <a:t>且樂於與人分享，為更大的美善而不吝捨棄</a:t>
            </a:r>
          </a:p>
          <a:p>
            <a:pPr marL="536575" indent="-536575" algn="just">
              <a:spcBef>
                <a:spcPct val="50000"/>
              </a:spcBef>
              <a:buFont typeface="Symbol" pitchFamily="18" charset="2"/>
              <a:buChar char="·"/>
            </a:pPr>
            <a:r>
              <a:rPr lang="zh-TW" altLang="en-US" sz="2800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rPr>
              <a:t>並懷著平安和喜樂，滿有生命力地去祝福和感染身邊的人，並去建設和改造社會。</a:t>
            </a:r>
            <a:endParaRPr lang="en-US" altLang="zh-TW" sz="2800">
              <a:solidFill>
                <a:schemeClr val="tx2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53250" name="Text Box 3"/>
          <p:cNvSpPr txBox="1">
            <a:spLocks noChangeArrowheads="1"/>
          </p:cNvSpPr>
          <p:nvPr/>
        </p:nvSpPr>
        <p:spPr bwMode="auto">
          <a:xfrm>
            <a:off x="215900" y="188913"/>
            <a:ext cx="8748713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HK" altLang="en-US" sz="3000">
                <a:solidFill>
                  <a:srgbClr val="FF0000"/>
                </a:solidFill>
              </a:rPr>
              <a:t>總結：</a:t>
            </a:r>
            <a:r>
              <a:rPr lang="zh-TW" altLang="en-US" sz="3000">
                <a:solidFill>
                  <a:srgbClr val="FF0000"/>
                </a:solidFill>
              </a:rPr>
              <a:t>基督徒的人生</a:t>
            </a:r>
            <a:endParaRPr lang="en-US" altLang="zh-TW" sz="300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65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665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665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665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50825" y="115888"/>
            <a:ext cx="8229600" cy="525462"/>
          </a:xfrm>
        </p:spPr>
        <p:txBody>
          <a:bodyPr/>
          <a:lstStyle/>
          <a:p>
            <a:pPr algn="l"/>
            <a:r>
              <a:rPr lang="zh-TW" altLang="en-US" sz="2600" b="1" smtClean="0">
                <a:ea typeface="新細明體" charset="-120"/>
              </a:rPr>
              <a:t>隨了消極擺脫世俗枷鎖，更有積極蒙福的方法：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50825" y="800100"/>
            <a:ext cx="8507413" cy="396716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zh-TW" altLang="en-US" sz="2700" b="1" smtClean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要孝敬父母</a:t>
            </a:r>
            <a:r>
              <a:rPr lang="zh-TW" altLang="en-US" sz="2700" b="1" smtClean="0">
                <a:latin typeface="標楷體" pitchFamily="65" charset="-120"/>
                <a:ea typeface="標楷體" pitchFamily="65" charset="-120"/>
              </a:rPr>
              <a:t>，</a:t>
            </a:r>
            <a:r>
              <a:rPr lang="zh-TW" altLang="en-US" sz="2700" b="1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使你得福，在世長壽</a:t>
            </a:r>
            <a:r>
              <a:rPr lang="zh-TW" altLang="en-US" sz="2700" b="1" smtClean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，這是第一條帶應許的誡命。 （弗</a:t>
            </a:r>
            <a:r>
              <a:rPr lang="en-US" altLang="zh-TW" sz="2700" b="1" smtClean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6:2</a:t>
            </a:r>
            <a:r>
              <a:rPr lang="zh-TW" altLang="en-US" sz="2700" b="1" smtClean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）</a:t>
            </a:r>
          </a:p>
          <a:p>
            <a:pPr>
              <a:lnSpc>
                <a:spcPct val="50000"/>
              </a:lnSpc>
              <a:buFontTx/>
              <a:buNone/>
            </a:pPr>
            <a:endParaRPr lang="zh-TW" altLang="en-US" sz="2700" b="1" smtClean="0">
              <a:solidFill>
                <a:srgbClr val="000000"/>
              </a:solidFill>
              <a:latin typeface="標楷體" pitchFamily="65" charset="-120"/>
              <a:ea typeface="標楷體" pitchFamily="65" charset="-120"/>
            </a:endParaRPr>
          </a:p>
          <a:p>
            <a:pPr>
              <a:lnSpc>
                <a:spcPct val="90000"/>
              </a:lnSpc>
            </a:pPr>
            <a:r>
              <a:rPr lang="zh-TW" altLang="en-US" sz="2700" b="1" smtClean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不從惡人的計謀</a:t>
            </a:r>
            <a:r>
              <a:rPr lang="zh-TW" altLang="en-US" sz="2700" b="1" smtClean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，不站罪人的道路，不坐褻慢人的座位，</a:t>
            </a:r>
            <a:r>
              <a:rPr lang="zh-TW" altLang="en-US" sz="2700" b="1" smtClean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惟喜愛耶和華的律法，晝夜思想</a:t>
            </a:r>
            <a:r>
              <a:rPr lang="zh-TW" altLang="en-US" sz="2700" b="1" smtClean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，這人便為有福！他要像一棵樹栽在溪水旁，</a:t>
            </a:r>
            <a:r>
              <a:rPr lang="zh-TW" altLang="en-US" sz="2700" b="1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按時候結果子，葉子也不枯乾。凡他所做的盡都順利</a:t>
            </a:r>
            <a:r>
              <a:rPr lang="zh-TW" altLang="en-US" sz="2700" b="1" smtClean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。</a:t>
            </a:r>
            <a:r>
              <a:rPr lang="en-US" altLang="zh-TW" sz="2700" b="1" smtClean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sz="2700" b="1" smtClean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詩</a:t>
            </a:r>
            <a:r>
              <a:rPr lang="en-US" altLang="zh-TW" sz="2700" b="1" smtClean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1:1-3)</a:t>
            </a:r>
          </a:p>
          <a:p>
            <a:pPr>
              <a:lnSpc>
                <a:spcPct val="50000"/>
              </a:lnSpc>
              <a:buFontTx/>
              <a:buNone/>
            </a:pPr>
            <a:endParaRPr lang="en-US" altLang="zh-TW" sz="2700" b="1" smtClean="0">
              <a:solidFill>
                <a:srgbClr val="000000"/>
              </a:solidFill>
              <a:latin typeface="標楷體" pitchFamily="65" charset="-120"/>
              <a:ea typeface="標楷體" pitchFamily="65" charset="-120"/>
            </a:endParaRPr>
          </a:p>
          <a:p>
            <a:pPr>
              <a:lnSpc>
                <a:spcPct val="90000"/>
              </a:lnSpc>
            </a:pPr>
            <a:r>
              <a:rPr lang="zh-TW" altLang="en-US" sz="2700" b="1" smtClean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萬軍之耶和華說：「你們要</a:t>
            </a:r>
            <a:r>
              <a:rPr lang="zh-TW" altLang="en-US" sz="2700" b="1" smtClean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將當納的十分之一全然送入倉庫</a:t>
            </a:r>
            <a:r>
              <a:rPr lang="zh-TW" altLang="en-US" sz="2700" b="1" smtClean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，使我家有糧，以此試試我，是否為你們敞開天上的窗戶，</a:t>
            </a:r>
            <a:r>
              <a:rPr lang="zh-TW" altLang="en-US" sz="2700" b="1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傾福與你們，甚至無處可容</a:t>
            </a:r>
            <a:r>
              <a:rPr lang="zh-TW" altLang="en-US" sz="2700" b="1" smtClean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。</a:t>
            </a:r>
            <a:r>
              <a:rPr lang="en-US" altLang="zh-TW" sz="2700" b="1" smtClean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sz="2700" b="1" smtClean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瑪</a:t>
            </a:r>
            <a:r>
              <a:rPr lang="en-US" altLang="zh-TW" sz="2700" b="1" smtClean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3:10)</a:t>
            </a:r>
          </a:p>
          <a:p>
            <a:pPr>
              <a:lnSpc>
                <a:spcPct val="50000"/>
              </a:lnSpc>
              <a:buFontTx/>
              <a:buNone/>
            </a:pPr>
            <a:endParaRPr lang="en-US" altLang="zh-TW" sz="2700" b="1" smtClean="0">
              <a:solidFill>
                <a:srgbClr val="000000"/>
              </a:solidFill>
              <a:latin typeface="標楷體" pitchFamily="65" charset="-120"/>
              <a:ea typeface="標楷體" pitchFamily="65" charset="-120"/>
            </a:endParaRPr>
          </a:p>
          <a:p>
            <a:pPr>
              <a:lnSpc>
                <a:spcPct val="90000"/>
              </a:lnSpc>
            </a:pPr>
            <a:r>
              <a:rPr lang="zh-TW" altLang="en-US" sz="2700" b="1" smtClean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你們要給人</a:t>
            </a:r>
            <a:r>
              <a:rPr lang="zh-TW" altLang="en-US" sz="2700" b="1" smtClean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，就必有給你們的，並且</a:t>
            </a:r>
            <a:r>
              <a:rPr lang="zh-TW" altLang="en-US" sz="2700" b="1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用十足的升斗，連搖帶按，上尖下流地倒在你們懷裏</a:t>
            </a:r>
            <a:r>
              <a:rPr lang="zh-TW" altLang="en-US" sz="2700" b="1" smtClean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；因為你們用甚麼量器量給人，也必用甚麼量器量給你們。</a:t>
            </a:r>
            <a:r>
              <a:rPr lang="en-US" altLang="zh-TW" sz="2700" b="1" smtClean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sz="2700" b="1" smtClean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路</a:t>
            </a:r>
            <a:r>
              <a:rPr lang="en-US" altLang="zh-TW" sz="2700" b="1" smtClean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6:38)</a:t>
            </a:r>
          </a:p>
          <a:p>
            <a:pPr>
              <a:lnSpc>
                <a:spcPct val="80000"/>
              </a:lnSpc>
            </a:pPr>
            <a:endParaRPr lang="zh-TW" altLang="en-US" sz="2700" b="1" smtClean="0">
              <a:solidFill>
                <a:srgbClr val="000000"/>
              </a:solidFill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6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6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63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63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63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63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Text Box 3"/>
          <p:cNvSpPr txBox="1">
            <a:spLocks noChangeArrowheads="1"/>
          </p:cNvSpPr>
          <p:nvPr/>
        </p:nvSpPr>
        <p:spPr bwMode="auto">
          <a:xfrm>
            <a:off x="215900" y="152400"/>
            <a:ext cx="8748713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TW" altLang="en-US" sz="3000"/>
              <a:t>甲 </a:t>
            </a:r>
            <a:r>
              <a:rPr lang="en-US" altLang="zh-TW" sz="3000"/>
              <a:t>1.  </a:t>
            </a:r>
            <a:r>
              <a:rPr lang="zh-TW" altLang="en-US" sz="3000"/>
              <a:t>壓力重擔</a:t>
            </a:r>
            <a:endParaRPr lang="en-US" altLang="zh-TW" sz="3000"/>
          </a:p>
        </p:txBody>
      </p:sp>
      <p:sp>
        <p:nvSpPr>
          <p:cNvPr id="46084" name="Text Box 4"/>
          <p:cNvSpPr txBox="1">
            <a:spLocks noChangeArrowheads="1"/>
          </p:cNvSpPr>
          <p:nvPr/>
        </p:nvSpPr>
        <p:spPr bwMode="auto">
          <a:xfrm>
            <a:off x="215900" y="823913"/>
            <a:ext cx="8748713" cy="41529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en-US" altLang="zh-TW" sz="2800">
                <a:solidFill>
                  <a:srgbClr val="FF3399"/>
                </a:solidFill>
              </a:rPr>
              <a:t>b.  </a:t>
            </a:r>
            <a:r>
              <a:rPr lang="zh-TW" altLang="en-US" sz="2800">
                <a:solidFill>
                  <a:srgbClr val="FF3399"/>
                </a:solidFill>
              </a:rPr>
              <a:t>工作的重擔 ：</a:t>
            </a:r>
          </a:p>
          <a:p>
            <a:pPr marL="342900" indent="-342900">
              <a:spcBef>
                <a:spcPct val="50000"/>
              </a:spcBef>
              <a:buFont typeface="Symbol" pitchFamily="18" charset="2"/>
              <a:buChar char="·"/>
            </a:pPr>
            <a:r>
              <a:rPr lang="zh-TW" altLang="en-US" sz="2800">
                <a:solidFill>
                  <a:srgbClr val="000000"/>
                </a:solidFill>
              </a:rPr>
              <a:t>沒完沒了的工作：趕死線、交業績、被催趕責難</a:t>
            </a:r>
          </a:p>
          <a:p>
            <a:pPr marL="342900" indent="-342900">
              <a:spcBef>
                <a:spcPct val="50000"/>
              </a:spcBef>
              <a:buFont typeface="Symbol" pitchFamily="18" charset="2"/>
              <a:buChar char="·"/>
            </a:pPr>
            <a:r>
              <a:rPr lang="zh-TW" altLang="en-US" sz="2800">
                <a:solidFill>
                  <a:srgbClr val="000000"/>
                </a:solidFill>
              </a:rPr>
              <a:t>人事糾紛、是非謠言、暗箭陷阱、奉承欺壓</a:t>
            </a:r>
          </a:p>
          <a:p>
            <a:pPr marL="342900" indent="-342900">
              <a:spcBef>
                <a:spcPct val="50000"/>
              </a:spcBef>
              <a:buFont typeface="Symbol" pitchFamily="18" charset="2"/>
              <a:buChar char="·"/>
            </a:pPr>
            <a:r>
              <a:rPr lang="zh-TW" altLang="en-US" sz="2800">
                <a:solidFill>
                  <a:srgbClr val="000000"/>
                </a:solidFill>
              </a:rPr>
              <a:t>上司分工和薪酬不公、同事卸膊不盡責不合作</a:t>
            </a:r>
          </a:p>
          <a:p>
            <a:pPr marL="342900" indent="-342900">
              <a:spcBef>
                <a:spcPct val="50000"/>
              </a:spcBef>
              <a:buFont typeface="Symbol" pitchFamily="18" charset="2"/>
              <a:buChar char="·"/>
            </a:pPr>
            <a:r>
              <a:rPr lang="zh-TW" altLang="en-US" sz="2800">
                <a:solidFill>
                  <a:srgbClr val="000000"/>
                </a:solidFill>
              </a:rPr>
              <a:t>前途：會否裁員結業？有無升職機會和有何途徑？ 人到中年，應否轉工轉行？</a:t>
            </a:r>
          </a:p>
          <a:p>
            <a:pPr marL="342900" indent="-342900">
              <a:spcBef>
                <a:spcPct val="50000"/>
              </a:spcBef>
              <a:buFont typeface="Symbol" pitchFamily="18" charset="2"/>
              <a:buChar char="·"/>
            </a:pPr>
            <a:r>
              <a:rPr lang="zh-TW" altLang="en-US" sz="2800">
                <a:solidFill>
                  <a:srgbClr val="000000"/>
                </a:solidFill>
              </a:rPr>
              <a:t>還要兼職副業、進修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60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4608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4608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4608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4608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ext Box 2"/>
          <p:cNvSpPr txBox="1">
            <a:spLocks noChangeArrowheads="1"/>
          </p:cNvSpPr>
          <p:nvPr/>
        </p:nvSpPr>
        <p:spPr bwMode="auto">
          <a:xfrm>
            <a:off x="215900" y="152400"/>
            <a:ext cx="8748713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TW" altLang="en-US" sz="3000"/>
              <a:t>甲 </a:t>
            </a:r>
            <a:r>
              <a:rPr lang="en-US" altLang="zh-TW" sz="3000"/>
              <a:t>1.  </a:t>
            </a:r>
            <a:r>
              <a:rPr lang="zh-TW" altLang="en-US" sz="3000"/>
              <a:t>壓力重擔</a:t>
            </a:r>
            <a:endParaRPr lang="en-US" altLang="zh-TW" sz="3000"/>
          </a:p>
        </p:txBody>
      </p:sp>
      <p:sp>
        <p:nvSpPr>
          <p:cNvPr id="48131" name="Text Box 3"/>
          <p:cNvSpPr txBox="1">
            <a:spLocks noChangeArrowheads="1"/>
          </p:cNvSpPr>
          <p:nvPr/>
        </p:nvSpPr>
        <p:spPr bwMode="auto">
          <a:xfrm>
            <a:off x="215900" y="823913"/>
            <a:ext cx="8748713" cy="30845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en-US" altLang="zh-TW" sz="2800">
                <a:solidFill>
                  <a:srgbClr val="FF3399"/>
                </a:solidFill>
              </a:rPr>
              <a:t>c.  </a:t>
            </a:r>
            <a:r>
              <a:rPr lang="zh-TW" altLang="en-US" sz="2800">
                <a:solidFill>
                  <a:srgbClr val="FF3399"/>
                </a:solidFill>
              </a:rPr>
              <a:t>時間的拉力 ：</a:t>
            </a:r>
          </a:p>
          <a:p>
            <a:pPr marL="342900" indent="-342900">
              <a:spcBef>
                <a:spcPct val="50000"/>
              </a:spcBef>
              <a:buFont typeface="Symbol" pitchFamily="18" charset="2"/>
              <a:buChar char=""/>
            </a:pPr>
            <a:r>
              <a:rPr lang="zh-TW" altLang="en-US" sz="2800">
                <a:solidFill>
                  <a:srgbClr val="000000"/>
                </a:solidFill>
              </a:rPr>
              <a:t>加班、兼職、進修</a:t>
            </a:r>
          </a:p>
          <a:p>
            <a:pPr marL="342900" indent="-342900">
              <a:spcBef>
                <a:spcPct val="50000"/>
              </a:spcBef>
              <a:buFont typeface="Symbol" pitchFamily="18" charset="2"/>
              <a:buChar char=""/>
            </a:pPr>
            <a:r>
              <a:rPr lang="zh-TW" altLang="en-US" sz="2800">
                <a:solidFill>
                  <a:srgbClr val="000000"/>
                </a:solidFill>
              </a:rPr>
              <a:t>放工後：還要處理公事、拍拖 </a:t>
            </a:r>
            <a:r>
              <a:rPr lang="en-US" altLang="zh-TW" sz="2800">
                <a:solidFill>
                  <a:srgbClr val="000000"/>
                </a:solidFill>
              </a:rPr>
              <a:t>/ </a:t>
            </a:r>
            <a:r>
              <a:rPr lang="zh-TW" altLang="en-US" sz="2800">
                <a:solidFill>
                  <a:srgbClr val="000000"/>
                </a:solidFill>
              </a:rPr>
              <a:t>配偶、教養兒女</a:t>
            </a:r>
          </a:p>
          <a:p>
            <a:pPr marL="342900" indent="-342900">
              <a:spcBef>
                <a:spcPct val="50000"/>
              </a:spcBef>
              <a:buFont typeface="Symbol" pitchFamily="18" charset="2"/>
              <a:buChar char=""/>
            </a:pPr>
            <a:r>
              <a:rPr lang="zh-TW" altLang="en-US" sz="2800">
                <a:solidFill>
                  <a:srgbClr val="000000"/>
                </a:solidFill>
              </a:rPr>
              <a:t>不夠休息、沒有娛樂和運動</a:t>
            </a:r>
          </a:p>
          <a:p>
            <a:pPr marL="342900" indent="-342900">
              <a:spcBef>
                <a:spcPct val="50000"/>
              </a:spcBef>
              <a:buFont typeface="Symbol" pitchFamily="18" charset="2"/>
              <a:buNone/>
            </a:pPr>
            <a:r>
              <a:rPr lang="zh-TW" altLang="en-US" sz="2800" i="1">
                <a:solidFill>
                  <a:srgbClr val="FF0000"/>
                </a:solidFill>
              </a:rPr>
              <a:t>精神緊張、焦慮壓力、情緒壞、脾氣差、多爭執糾紛</a:t>
            </a:r>
            <a:r>
              <a:rPr lang="en-US" altLang="zh-TW" sz="2800" i="1">
                <a:solidFill>
                  <a:srgbClr val="FF0000"/>
                </a:solidFill>
              </a:rPr>
              <a:t>…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8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48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481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481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ext Box 2"/>
          <p:cNvSpPr txBox="1">
            <a:spLocks noChangeArrowheads="1"/>
          </p:cNvSpPr>
          <p:nvPr/>
        </p:nvSpPr>
        <p:spPr bwMode="auto">
          <a:xfrm>
            <a:off x="215900" y="152400"/>
            <a:ext cx="8748713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TW" altLang="en-US" sz="3000">
                <a:solidFill>
                  <a:srgbClr val="009900"/>
                </a:solidFill>
              </a:rPr>
              <a:t>甲</a:t>
            </a:r>
            <a:r>
              <a:rPr lang="zh-TW" altLang="en-US" sz="3000"/>
              <a:t> </a:t>
            </a:r>
            <a:r>
              <a:rPr lang="en-US" altLang="zh-TW" sz="3000">
                <a:solidFill>
                  <a:srgbClr val="009900"/>
                </a:solidFill>
              </a:rPr>
              <a:t>2.  </a:t>
            </a:r>
            <a:r>
              <a:rPr lang="zh-TW" altLang="en-US" sz="3000">
                <a:solidFill>
                  <a:srgbClr val="009900"/>
                </a:solidFill>
              </a:rPr>
              <a:t>思慮愁煩 </a:t>
            </a:r>
            <a:endParaRPr lang="en-US" altLang="zh-TW" sz="3000">
              <a:solidFill>
                <a:srgbClr val="009900"/>
              </a:solidFill>
            </a:endParaRPr>
          </a:p>
        </p:txBody>
      </p:sp>
      <p:sp>
        <p:nvSpPr>
          <p:cNvPr id="50179" name="Text Box 3"/>
          <p:cNvSpPr txBox="1">
            <a:spLocks noChangeArrowheads="1"/>
          </p:cNvSpPr>
          <p:nvPr/>
        </p:nvSpPr>
        <p:spPr bwMode="auto">
          <a:xfrm>
            <a:off x="215900" y="823913"/>
            <a:ext cx="8748713" cy="37544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AutoNum type="alphaLcPeriod"/>
            </a:pPr>
            <a:r>
              <a:rPr lang="zh-TW" altLang="en-US" sz="2800">
                <a:solidFill>
                  <a:srgbClr val="FF0000"/>
                </a:solidFill>
              </a:rPr>
              <a:t> 個人：</a:t>
            </a:r>
          </a:p>
          <a:p>
            <a:pPr>
              <a:spcBef>
                <a:spcPct val="50000"/>
              </a:spcBef>
              <a:buFont typeface="Symbol" pitchFamily="18" charset="2"/>
              <a:buChar char="·"/>
            </a:pPr>
            <a:r>
              <a:rPr lang="zh-TW" altLang="en-US" sz="2800"/>
              <a:t>  健康：人到中年，體能降和毛病增</a:t>
            </a:r>
          </a:p>
          <a:p>
            <a:pPr>
              <a:spcBef>
                <a:spcPct val="50000"/>
              </a:spcBef>
              <a:buFont typeface="Symbol" pitchFamily="18" charset="2"/>
              <a:buChar char="·"/>
            </a:pPr>
            <a:r>
              <a:rPr lang="zh-TW" altLang="en-US" sz="2800"/>
              <a:t>  入不敷支、隨時失業 </a:t>
            </a:r>
            <a:r>
              <a:rPr lang="en-US" altLang="zh-TW" sz="2800"/>
              <a:t>(DSC</a:t>
            </a:r>
            <a:r>
              <a:rPr lang="zh-TW" altLang="en-US" sz="2800"/>
              <a:t>、</a:t>
            </a:r>
            <a:r>
              <a:rPr lang="en-US" altLang="zh-TW" sz="2800"/>
              <a:t>HSBC…)</a:t>
            </a:r>
            <a:r>
              <a:rPr lang="zh-TW" altLang="en-US" sz="2800"/>
              <a:t>、轉行、退休</a:t>
            </a:r>
          </a:p>
          <a:p>
            <a:pPr>
              <a:spcBef>
                <a:spcPct val="50000"/>
              </a:spcBef>
              <a:buFont typeface="Symbol" pitchFamily="18" charset="2"/>
              <a:buChar char="·"/>
            </a:pPr>
            <a:r>
              <a:rPr lang="zh-TW" altLang="en-US" sz="2800"/>
              <a:t>  夫妻關係：欠缺感情、多爭吵磨擦、婚外情的誘惑  </a:t>
            </a:r>
          </a:p>
          <a:p>
            <a:pPr>
              <a:spcBef>
                <a:spcPct val="50000"/>
              </a:spcBef>
              <a:buFont typeface="Symbol" pitchFamily="18" charset="2"/>
              <a:buChar char="·"/>
            </a:pPr>
            <a:r>
              <a:rPr lang="zh-TW" altLang="en-US" sz="2800"/>
              <a:t>  子女管治教養：反叛、不受教、不成材</a:t>
            </a:r>
          </a:p>
          <a:p>
            <a:pPr>
              <a:spcBef>
                <a:spcPct val="50000"/>
              </a:spcBef>
              <a:buFont typeface="Symbol" pitchFamily="18" charset="2"/>
              <a:buChar char="·"/>
            </a:pPr>
            <a:r>
              <a:rPr lang="zh-TW" altLang="en-US" sz="2800"/>
              <a:t>  父母健康和照顧、婆媳關係、同事朋友相處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0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50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501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501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501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ext Box 2"/>
          <p:cNvSpPr txBox="1">
            <a:spLocks noChangeArrowheads="1"/>
          </p:cNvSpPr>
          <p:nvPr/>
        </p:nvSpPr>
        <p:spPr bwMode="auto">
          <a:xfrm>
            <a:off x="215900" y="80963"/>
            <a:ext cx="8748713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TW" altLang="en-US" sz="3000">
                <a:solidFill>
                  <a:srgbClr val="009900"/>
                </a:solidFill>
              </a:rPr>
              <a:t>甲</a:t>
            </a:r>
            <a:r>
              <a:rPr lang="zh-TW" altLang="en-US" sz="3000"/>
              <a:t> </a:t>
            </a:r>
            <a:r>
              <a:rPr lang="en-US" altLang="zh-TW" sz="3000">
                <a:solidFill>
                  <a:srgbClr val="009900"/>
                </a:solidFill>
              </a:rPr>
              <a:t>2.  </a:t>
            </a:r>
            <a:r>
              <a:rPr lang="zh-TW" altLang="en-US" sz="3000">
                <a:solidFill>
                  <a:srgbClr val="009900"/>
                </a:solidFill>
              </a:rPr>
              <a:t>思慮愁煩 </a:t>
            </a:r>
            <a:endParaRPr lang="en-US" altLang="zh-TW" sz="3000">
              <a:solidFill>
                <a:srgbClr val="009900"/>
              </a:solidFill>
            </a:endParaRPr>
          </a:p>
        </p:txBody>
      </p:sp>
      <p:sp>
        <p:nvSpPr>
          <p:cNvPr id="52227" name="Text Box 3"/>
          <p:cNvSpPr txBox="1">
            <a:spLocks noChangeArrowheads="1"/>
          </p:cNvSpPr>
          <p:nvPr/>
        </p:nvSpPr>
        <p:spPr bwMode="auto">
          <a:xfrm>
            <a:off x="73025" y="657225"/>
            <a:ext cx="9144000" cy="48863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en-US" altLang="zh-TW" sz="2800">
                <a:solidFill>
                  <a:srgbClr val="FF0000"/>
                </a:solidFill>
              </a:rPr>
              <a:t>b.  </a:t>
            </a:r>
            <a:r>
              <a:rPr lang="zh-TW" altLang="en-US" sz="2800">
                <a:solidFill>
                  <a:srgbClr val="FF0000"/>
                </a:solidFill>
              </a:rPr>
              <a:t>子女 ：</a:t>
            </a:r>
            <a:r>
              <a:rPr lang="zh-TW" altLang="en-US" sz="2800" i="1">
                <a:solidFill>
                  <a:srgbClr val="D60093"/>
                </a:solidFill>
              </a:rPr>
              <a:t>擔心</a:t>
            </a:r>
          </a:p>
          <a:p>
            <a:pPr marL="342900" indent="-342900">
              <a:spcBef>
                <a:spcPct val="50000"/>
              </a:spcBef>
              <a:buFont typeface="Symbol" pitchFamily="18" charset="2"/>
              <a:buChar char=""/>
            </a:pPr>
            <a:r>
              <a:rPr lang="zh-TW" altLang="en-US" sz="2700"/>
              <a:t>健康、外表、身高體重  </a:t>
            </a:r>
          </a:p>
          <a:p>
            <a:pPr marL="342900" indent="-342900">
              <a:spcBef>
                <a:spcPct val="50000"/>
              </a:spcBef>
              <a:buFont typeface="Symbol" pitchFamily="18" charset="2"/>
              <a:buChar char=""/>
            </a:pPr>
            <a:r>
              <a:rPr lang="zh-TW" altLang="en-US" sz="2700"/>
              <a:t>性格、品格、行為、說謊粗言鬥嘴  </a:t>
            </a:r>
          </a:p>
          <a:p>
            <a:pPr marL="342900" indent="-342900">
              <a:spcBef>
                <a:spcPct val="50000"/>
              </a:spcBef>
              <a:buFont typeface="Symbol" pitchFamily="18" charset="2"/>
              <a:buChar char=""/>
            </a:pPr>
            <a:r>
              <a:rPr lang="zh-TW" altLang="en-US" sz="2700"/>
              <a:t>督促和教導功課、默書測驗、班名次、公開試、升學</a:t>
            </a:r>
          </a:p>
          <a:p>
            <a:pPr marL="342900" indent="-342900">
              <a:spcBef>
                <a:spcPct val="50000"/>
              </a:spcBef>
              <a:buFont typeface="Symbol" pitchFamily="18" charset="2"/>
              <a:buChar char=""/>
            </a:pPr>
            <a:r>
              <a:rPr lang="zh-TW" altLang="en-US" sz="2700"/>
              <a:t>興趣和補習：樣樣都好、夠唔夠人多和出名、接送、學費</a:t>
            </a:r>
          </a:p>
          <a:p>
            <a:pPr marL="342900" indent="-342900">
              <a:spcBef>
                <a:spcPct val="50000"/>
              </a:spcBef>
              <a:buFont typeface="Symbol" pitchFamily="18" charset="2"/>
              <a:buChar char=""/>
            </a:pPr>
            <a:r>
              <a:rPr lang="zh-TW" altLang="en-US" sz="2700"/>
              <a:t>惡習：躲懶、無規矩、不自律、自理弱、沉迷打機上網 </a:t>
            </a:r>
          </a:p>
          <a:p>
            <a:pPr marL="342900" indent="-342900">
              <a:spcBef>
                <a:spcPct val="50000"/>
              </a:spcBef>
              <a:buFont typeface="Symbol" pitchFamily="18" charset="2"/>
              <a:buChar char=""/>
            </a:pPr>
            <a:r>
              <a:rPr lang="zh-TW" altLang="en-US" sz="2700"/>
              <a:t>交什麼朋友、與人相處</a:t>
            </a:r>
          </a:p>
          <a:p>
            <a:pPr marL="342900" indent="-342900">
              <a:spcBef>
                <a:spcPct val="50000"/>
              </a:spcBef>
              <a:buFont typeface="Symbol" pitchFamily="18" charset="2"/>
              <a:buChar char=""/>
            </a:pPr>
            <a:r>
              <a:rPr lang="zh-TW" altLang="en-US" sz="2700"/>
              <a:t>長大後       職業：能否養家、供樓        與誰拍拖、婚姻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52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522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522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522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ext Box 2"/>
          <p:cNvSpPr txBox="1">
            <a:spLocks noChangeArrowheads="1"/>
          </p:cNvSpPr>
          <p:nvPr/>
        </p:nvSpPr>
        <p:spPr bwMode="auto">
          <a:xfrm>
            <a:off x="215900" y="179388"/>
            <a:ext cx="8748713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TW" altLang="en-US" sz="3000">
                <a:solidFill>
                  <a:srgbClr val="993300"/>
                </a:solidFill>
              </a:rPr>
              <a:t>甲</a:t>
            </a:r>
            <a:r>
              <a:rPr lang="zh-TW" altLang="en-US" sz="3000"/>
              <a:t> </a:t>
            </a:r>
            <a:r>
              <a:rPr lang="en-US" altLang="zh-TW" sz="3000">
                <a:solidFill>
                  <a:srgbClr val="993300"/>
                </a:solidFill>
              </a:rPr>
              <a:t>3.  </a:t>
            </a:r>
            <a:r>
              <a:rPr lang="zh-TW" altLang="en-US" sz="3000">
                <a:solidFill>
                  <a:srgbClr val="993300"/>
                </a:solidFill>
              </a:rPr>
              <a:t>牢騷怨氣</a:t>
            </a:r>
            <a:r>
              <a:rPr lang="zh-TW" altLang="en-US" sz="3000">
                <a:solidFill>
                  <a:srgbClr val="800040"/>
                </a:solidFill>
              </a:rPr>
              <a:t> </a:t>
            </a:r>
            <a:endParaRPr lang="en-US" altLang="zh-TW" sz="3000">
              <a:solidFill>
                <a:srgbClr val="800040"/>
              </a:solidFill>
            </a:endParaRPr>
          </a:p>
        </p:txBody>
      </p:sp>
      <p:sp>
        <p:nvSpPr>
          <p:cNvPr id="54275" name="Text Box 3"/>
          <p:cNvSpPr txBox="1">
            <a:spLocks noChangeArrowheads="1"/>
          </p:cNvSpPr>
          <p:nvPr/>
        </p:nvSpPr>
        <p:spPr bwMode="auto">
          <a:xfrm>
            <a:off x="215900" y="823913"/>
            <a:ext cx="8928100" cy="30845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 typeface="Symbol" pitchFamily="18" charset="2"/>
              <a:buChar char="·"/>
            </a:pPr>
            <a:r>
              <a:rPr lang="zh-TW" altLang="en-US" sz="2800">
                <a:solidFill>
                  <a:srgbClr val="009900"/>
                </a:solidFill>
              </a:rPr>
              <a:t>  對政府的無能和政客攪破壞：感無奈</a:t>
            </a:r>
          </a:p>
          <a:p>
            <a:pPr>
              <a:spcBef>
                <a:spcPct val="50000"/>
              </a:spcBef>
              <a:buFont typeface="Symbol" pitchFamily="18" charset="2"/>
              <a:buChar char="·"/>
            </a:pPr>
            <a:r>
              <a:rPr lang="zh-TW" altLang="en-US" sz="2800">
                <a:solidFill>
                  <a:srgbClr val="009900"/>
                </a:solidFill>
              </a:rPr>
              <a:t>  對社會不公：感憤慨</a:t>
            </a:r>
          </a:p>
          <a:p>
            <a:pPr>
              <a:spcBef>
                <a:spcPct val="50000"/>
              </a:spcBef>
              <a:buFont typeface="Symbol" pitchFamily="18" charset="2"/>
              <a:buChar char="·"/>
            </a:pPr>
            <a:r>
              <a:rPr lang="zh-TW" altLang="en-US" sz="2800">
                <a:solidFill>
                  <a:srgbClr val="009900"/>
                </a:solidFill>
              </a:rPr>
              <a:t>  個人際遇：衰運、不夠人好和順利</a:t>
            </a:r>
          </a:p>
          <a:p>
            <a:pPr>
              <a:spcBef>
                <a:spcPct val="50000"/>
              </a:spcBef>
              <a:buFont typeface="Symbol" pitchFamily="18" charset="2"/>
              <a:buChar char="·"/>
            </a:pPr>
            <a:r>
              <a:rPr lang="zh-TW" altLang="en-US" sz="2800">
                <a:solidFill>
                  <a:srgbClr val="009900"/>
                </a:solidFill>
              </a:rPr>
              <a:t>  對工作和家人的不滿  </a:t>
            </a:r>
          </a:p>
          <a:p>
            <a:pPr>
              <a:spcBef>
                <a:spcPct val="50000"/>
              </a:spcBef>
              <a:buFont typeface="Symbol" pitchFamily="18" charset="2"/>
              <a:buNone/>
            </a:pPr>
            <a:r>
              <a:rPr lang="zh-TW" altLang="en-US" sz="2800"/>
              <a:t>無力、無奈、不滿怨氣、憤怒、暴躁衝動暴力 </a:t>
            </a:r>
          </a:p>
        </p:txBody>
      </p:sp>
      <p:sp>
        <p:nvSpPr>
          <p:cNvPr id="33794" name="Text Box 2"/>
          <p:cNvSpPr txBox="1">
            <a:spLocks noChangeArrowheads="1"/>
          </p:cNvSpPr>
          <p:nvPr/>
        </p:nvSpPr>
        <p:spPr bwMode="auto">
          <a:xfrm>
            <a:off x="252413" y="4826000"/>
            <a:ext cx="8748712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TW" altLang="en-US" sz="3000">
                <a:solidFill>
                  <a:srgbClr val="000000"/>
                </a:solidFill>
              </a:rPr>
              <a:t>小結：</a:t>
            </a:r>
          </a:p>
        </p:txBody>
      </p:sp>
      <p:sp>
        <p:nvSpPr>
          <p:cNvPr id="33795" name="Text Box 3"/>
          <p:cNvSpPr txBox="1">
            <a:spLocks noChangeArrowheads="1"/>
          </p:cNvSpPr>
          <p:nvPr/>
        </p:nvSpPr>
        <p:spPr bwMode="auto">
          <a:xfrm>
            <a:off x="215900" y="5573713"/>
            <a:ext cx="8748713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TW" altLang="zh-TW" sz="2800">
                <a:solidFill>
                  <a:srgbClr val="FF0000"/>
                </a:solidFill>
              </a:rPr>
              <a:t>苦困、</a:t>
            </a:r>
            <a:r>
              <a:rPr lang="zh-TW" altLang="en-US" sz="2800">
                <a:solidFill>
                  <a:srgbClr val="FF0000"/>
                </a:solidFill>
              </a:rPr>
              <a:t>迷失、</a:t>
            </a:r>
            <a:r>
              <a:rPr lang="zh-TW" altLang="zh-TW" sz="2800">
                <a:solidFill>
                  <a:srgbClr val="FF0000"/>
                </a:solidFill>
              </a:rPr>
              <a:t>憤恨</a:t>
            </a:r>
            <a:r>
              <a:rPr lang="zh-TW" altLang="en-US"/>
              <a:t>        </a:t>
            </a:r>
            <a:r>
              <a:rPr lang="zh-TW" altLang="en-US" sz="2800">
                <a:solidFill>
                  <a:srgbClr val="FF0000"/>
                </a:solidFill>
              </a:rPr>
              <a:t>於苦海中爭扎求存。</a:t>
            </a:r>
            <a:endParaRPr lang="en-US" altLang="zh-TW" sz="280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54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542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37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37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37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37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4" grpId="0"/>
      <p:bldP spid="3379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ext Box 2"/>
          <p:cNvSpPr txBox="1">
            <a:spLocks noChangeArrowheads="1"/>
          </p:cNvSpPr>
          <p:nvPr/>
        </p:nvSpPr>
        <p:spPr bwMode="auto">
          <a:xfrm>
            <a:off x="215900" y="188913"/>
            <a:ext cx="8748713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TW" altLang="en-US" sz="3000">
                <a:solidFill>
                  <a:srgbClr val="FF0000"/>
                </a:solidFill>
              </a:rPr>
              <a:t>乙、港人的出路</a:t>
            </a:r>
          </a:p>
        </p:txBody>
      </p:sp>
      <p:sp>
        <p:nvSpPr>
          <p:cNvPr id="21506" name="Text Box 3"/>
          <p:cNvSpPr txBox="1">
            <a:spLocks noChangeArrowheads="1"/>
          </p:cNvSpPr>
          <p:nvPr/>
        </p:nvSpPr>
        <p:spPr bwMode="auto">
          <a:xfrm>
            <a:off x="215900" y="836613"/>
            <a:ext cx="8748713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 sz="2800"/>
              <a:t>1.  </a:t>
            </a:r>
            <a:r>
              <a:rPr lang="zh-TW" altLang="en-US" sz="2800"/>
              <a:t>認清人生的價值和意義，人生的目標和方向</a:t>
            </a:r>
          </a:p>
        </p:txBody>
      </p:sp>
      <p:sp>
        <p:nvSpPr>
          <p:cNvPr id="155651" name="Rectangle 3"/>
          <p:cNvSpPr>
            <a:spLocks noChangeArrowheads="1"/>
          </p:cNvSpPr>
          <p:nvPr/>
        </p:nvSpPr>
        <p:spPr bwMode="auto">
          <a:xfrm>
            <a:off x="215900" y="1520825"/>
            <a:ext cx="8748713" cy="5076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AutoNum type="alphaLcPeriod"/>
            </a:pPr>
            <a:r>
              <a:rPr kumimoji="0" lang="zh-TW" altLang="en-US" sz="2800">
                <a:solidFill>
                  <a:schemeClr val="tx2"/>
                </a:solidFill>
                <a:latin typeface="新細明體" charset="-120"/>
              </a:rPr>
              <a:t>有創造主：</a:t>
            </a:r>
            <a:r>
              <a:rPr kumimoji="0" lang="zh-TW" altLang="en-US" sz="2800">
                <a:solidFill>
                  <a:srgbClr val="000000"/>
                </a:solidFill>
                <a:latin typeface="新細明體" charset="-120"/>
              </a:rPr>
              <a:t>祂</a:t>
            </a:r>
            <a:r>
              <a:rPr kumimoji="0" lang="zh-TW" altLang="en-US" sz="2800">
                <a:solidFill>
                  <a:srgbClr val="000000"/>
                </a:solidFill>
              </a:rPr>
              <a:t>不是暴君、昏君；是全能、全智、至善</a:t>
            </a:r>
          </a:p>
          <a:p>
            <a:pPr marL="342900" indent="-342900">
              <a:spcBef>
                <a:spcPct val="20000"/>
              </a:spcBef>
            </a:pPr>
            <a:r>
              <a:rPr kumimoji="0" lang="zh-TW" altLang="en-US" sz="2800">
                <a:solidFill>
                  <a:srgbClr val="000000"/>
                </a:solidFill>
              </a:rPr>
              <a:t>祂不勞役受造之物，反視人類為祂所珍重的愛兒。 </a:t>
            </a:r>
          </a:p>
          <a:p>
            <a:pPr marL="342900" indent="-342900">
              <a:lnSpc>
                <a:spcPct val="50000"/>
              </a:lnSpc>
              <a:spcBef>
                <a:spcPct val="20000"/>
              </a:spcBef>
            </a:pPr>
            <a:endParaRPr kumimoji="0" lang="en-US" altLang="zh-TW" sz="2800">
              <a:solidFill>
                <a:srgbClr val="000000"/>
              </a:solidFill>
            </a:endParaRPr>
          </a:p>
          <a:p>
            <a:pPr marL="342900" indent="-342900">
              <a:spcBef>
                <a:spcPct val="20000"/>
              </a:spcBef>
              <a:buFont typeface="Symbol" pitchFamily="18" charset="2"/>
              <a:buNone/>
            </a:pPr>
            <a:r>
              <a:rPr kumimoji="0" lang="zh-TW" altLang="en-US" sz="2600">
                <a:solidFill>
                  <a:srgbClr val="009900"/>
                </a:solidFill>
              </a:rPr>
              <a:t>太</a:t>
            </a:r>
            <a:r>
              <a:rPr kumimoji="0" lang="en-US" altLang="zh-TW" sz="2600">
                <a:solidFill>
                  <a:srgbClr val="009900"/>
                </a:solidFill>
              </a:rPr>
              <a:t>6:31-32</a:t>
            </a:r>
            <a:r>
              <a:rPr kumimoji="0" lang="en-US" altLang="zh-TW" sz="2600"/>
              <a:t>  	</a:t>
            </a:r>
            <a:r>
              <a:rPr kumimoji="0" lang="zh-TW" altLang="en-US" sz="2600"/>
              <a:t>不要憂慮說吃什麼、喝什麼、穿什麼。這都是外邦人所求的。</a:t>
            </a:r>
            <a:r>
              <a:rPr kumimoji="0" lang="zh-TW" altLang="en-US" sz="2600">
                <a:solidFill>
                  <a:srgbClr val="FF0000"/>
                </a:solidFill>
              </a:rPr>
              <a:t>你們需用的這一切東西，你們的天父是知道的。</a:t>
            </a:r>
          </a:p>
          <a:p>
            <a:pPr marL="342900" indent="-342900">
              <a:lnSpc>
                <a:spcPct val="30000"/>
              </a:lnSpc>
              <a:spcBef>
                <a:spcPct val="20000"/>
              </a:spcBef>
              <a:buFont typeface="Symbol" pitchFamily="18" charset="2"/>
              <a:buNone/>
            </a:pPr>
            <a:endParaRPr kumimoji="0" lang="zh-TW" altLang="en-US" sz="2600">
              <a:solidFill>
                <a:srgbClr val="FF0000"/>
              </a:solidFill>
            </a:endParaRPr>
          </a:p>
          <a:p>
            <a:pPr marL="342900" indent="-342900">
              <a:spcBef>
                <a:spcPct val="20000"/>
              </a:spcBef>
              <a:buFont typeface="Symbol" pitchFamily="18" charset="2"/>
              <a:buNone/>
            </a:pPr>
            <a:r>
              <a:rPr kumimoji="0" lang="zh-TW" altLang="en-US" sz="2600">
                <a:solidFill>
                  <a:srgbClr val="009900"/>
                </a:solidFill>
              </a:rPr>
              <a:t>路 </a:t>
            </a:r>
            <a:r>
              <a:rPr kumimoji="0" lang="en-US" altLang="zh-TW" sz="2600">
                <a:solidFill>
                  <a:srgbClr val="009900"/>
                </a:solidFill>
              </a:rPr>
              <a:t>11:11</a:t>
            </a:r>
            <a:r>
              <a:rPr kumimoji="0" lang="en-US" altLang="zh-TW" sz="2600"/>
              <a:t> 	</a:t>
            </a:r>
            <a:r>
              <a:rPr kumimoji="0" lang="zh-TW" altLang="en-US" sz="2600"/>
              <a:t>你們中間作父親的，</a:t>
            </a:r>
            <a:r>
              <a:rPr kumimoji="0" lang="zh-TW" altLang="en-US" sz="2600">
                <a:solidFill>
                  <a:srgbClr val="FF0000"/>
                </a:solidFill>
              </a:rPr>
              <a:t>誰有兒子求餅，反給他石頭呢？</a:t>
            </a:r>
            <a:r>
              <a:rPr kumimoji="0" lang="zh-TW" altLang="en-US" sz="2600"/>
              <a:t>求魚，反拿蛇當魚給他呢？</a:t>
            </a:r>
          </a:p>
          <a:p>
            <a:pPr marL="342900" indent="-342900">
              <a:lnSpc>
                <a:spcPct val="30000"/>
              </a:lnSpc>
              <a:spcBef>
                <a:spcPct val="20000"/>
              </a:spcBef>
              <a:buFont typeface="Symbol" pitchFamily="18" charset="2"/>
              <a:buNone/>
            </a:pPr>
            <a:endParaRPr kumimoji="0" lang="zh-TW" altLang="en-US" sz="2600"/>
          </a:p>
          <a:p>
            <a:pPr marL="342900" indent="-342900">
              <a:spcBef>
                <a:spcPct val="20000"/>
              </a:spcBef>
              <a:buFont typeface="Symbol" pitchFamily="18" charset="2"/>
              <a:buNone/>
            </a:pPr>
            <a:r>
              <a:rPr kumimoji="0" lang="zh-TW" altLang="en-US" sz="2600">
                <a:solidFill>
                  <a:srgbClr val="008000"/>
                </a:solidFill>
              </a:rPr>
              <a:t>太</a:t>
            </a:r>
            <a:r>
              <a:rPr kumimoji="0" lang="en-US" altLang="zh-TW" sz="2600">
                <a:solidFill>
                  <a:srgbClr val="008000"/>
                </a:solidFill>
              </a:rPr>
              <a:t>10:29-31</a:t>
            </a:r>
            <a:r>
              <a:rPr kumimoji="0" lang="en-US" altLang="zh-TW" sz="2600"/>
              <a:t> 	</a:t>
            </a:r>
            <a:r>
              <a:rPr kumimoji="0" lang="zh-TW" altLang="en-US" sz="2600"/>
              <a:t>兩個麻雀不是賣一分銀子嗎？若是你們的父不許，一個也不能掉在地上；</a:t>
            </a:r>
            <a:r>
              <a:rPr kumimoji="0" lang="zh-TW" altLang="en-US" sz="2600">
                <a:solidFill>
                  <a:srgbClr val="FF0000"/>
                </a:solidFill>
              </a:rPr>
              <a:t>就是你們的頭髮也都被數過了</a:t>
            </a:r>
            <a:r>
              <a:rPr kumimoji="0" lang="en-US" altLang="zh-TW" sz="2600">
                <a:solidFill>
                  <a:srgbClr val="FF0000"/>
                </a:solidFill>
              </a:rPr>
              <a:t>…</a:t>
            </a:r>
            <a:r>
              <a:rPr kumimoji="0" lang="en-US" altLang="zh-HK" sz="2600">
                <a:solidFill>
                  <a:srgbClr val="FF0000"/>
                </a:solidFill>
              </a:rPr>
              <a:t>…</a:t>
            </a:r>
            <a:r>
              <a:rPr kumimoji="0" lang="zh-TW" altLang="en-US" sz="2600">
                <a:solidFill>
                  <a:srgbClr val="FF0000"/>
                </a:solidFill>
              </a:rPr>
              <a:t>你們比許多麻雀還貴重！  </a:t>
            </a:r>
            <a:r>
              <a:rPr kumimoji="0" lang="en-US" altLang="zh-TW" sz="2600" i="1">
                <a:solidFill>
                  <a:srgbClr val="009900"/>
                </a:solidFill>
              </a:rPr>
              <a:t>(</a:t>
            </a:r>
            <a:r>
              <a:rPr kumimoji="0" lang="zh-TW" altLang="en-US" sz="2600" i="1">
                <a:solidFill>
                  <a:srgbClr val="009900"/>
                </a:solidFill>
              </a:rPr>
              <a:t>有神照，還有何懼？</a:t>
            </a:r>
            <a:r>
              <a:rPr kumimoji="0" lang="en-US" altLang="zh-TW" sz="2600" i="1">
                <a:solidFill>
                  <a:srgbClr val="009900"/>
                </a:solidFill>
              </a:rPr>
              <a:t>)</a:t>
            </a:r>
            <a:endParaRPr kumimoji="0" lang="zh-TW" altLang="en-US" sz="2600" i="1">
              <a:solidFill>
                <a:srgbClr val="0099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5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5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5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5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55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55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56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556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556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556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4C4C4C"/>
      </a:dk1>
      <a:lt1>
        <a:srgbClr val="CCCCCC"/>
      </a:lt1>
      <a:dk2>
        <a:srgbClr val="FF0080"/>
      </a:dk2>
      <a:lt2>
        <a:srgbClr val="666666"/>
      </a:lt2>
      <a:accent1>
        <a:srgbClr val="333333"/>
      </a:accent1>
      <a:accent2>
        <a:srgbClr val="66CCFF"/>
      </a:accent2>
      <a:accent3>
        <a:srgbClr val="E2E2E2"/>
      </a:accent3>
      <a:accent4>
        <a:srgbClr val="404040"/>
      </a:accent4>
      <a:accent5>
        <a:srgbClr val="ADADAD"/>
      </a:accent5>
      <a:accent6>
        <a:srgbClr val="5CB9E7"/>
      </a:accent6>
      <a:hlink>
        <a:srgbClr val="FF0080"/>
      </a:hlink>
      <a:folHlink>
        <a:srgbClr val="666666"/>
      </a:folHlink>
    </a:clrScheme>
    <a:fontScheme name="Default Design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00066"/>
        </a:dk1>
        <a:lt1>
          <a:srgbClr val="FFFFFF"/>
        </a:lt1>
        <a:dk2>
          <a:srgbClr val="000066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56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000066"/>
        </a:dk1>
        <a:lt1>
          <a:srgbClr val="FFFFFF"/>
        </a:lt1>
        <a:dk2>
          <a:srgbClr val="000066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56"/>
        </a:accent4>
        <a:accent5>
          <a:srgbClr val="DAEDEF"/>
        </a:accent5>
        <a:accent6>
          <a:srgbClr val="2D2D8A"/>
        </a:accent6>
        <a:hlink>
          <a:srgbClr val="3366FF"/>
        </a:hlink>
        <a:folHlink>
          <a:srgbClr val="66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5">
        <a:dk1>
          <a:srgbClr val="000066"/>
        </a:dk1>
        <a:lt1>
          <a:srgbClr val="FFFFFF"/>
        </a:lt1>
        <a:dk2>
          <a:srgbClr val="000066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56"/>
        </a:accent4>
        <a:accent5>
          <a:srgbClr val="DAEDEF"/>
        </a:accent5>
        <a:accent6>
          <a:srgbClr val="2D2D8A"/>
        </a:accent6>
        <a:hlink>
          <a:srgbClr val="000066"/>
        </a:hlink>
        <a:folHlink>
          <a:srgbClr val="3333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6">
        <a:dk1>
          <a:srgbClr val="000066"/>
        </a:dk1>
        <a:lt1>
          <a:srgbClr val="FFFFFF"/>
        </a:lt1>
        <a:dk2>
          <a:srgbClr val="000066"/>
        </a:dk2>
        <a:lt2>
          <a:srgbClr val="808080"/>
        </a:lt2>
        <a:accent1>
          <a:srgbClr val="CCECFF"/>
        </a:accent1>
        <a:accent2>
          <a:srgbClr val="333399"/>
        </a:accent2>
        <a:accent3>
          <a:srgbClr val="FFFFFF"/>
        </a:accent3>
        <a:accent4>
          <a:srgbClr val="000056"/>
        </a:accent4>
        <a:accent5>
          <a:srgbClr val="E2F4FF"/>
        </a:accent5>
        <a:accent6>
          <a:srgbClr val="2D2D8A"/>
        </a:accent6>
        <a:hlink>
          <a:srgbClr val="000066"/>
        </a:hlink>
        <a:folHlink>
          <a:srgbClr val="3333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7218</TotalTime>
  <Words>4550</Words>
  <Application>Microsoft Office PowerPoint</Application>
  <PresentationFormat>如螢幕大小 (4:3)</PresentationFormat>
  <Paragraphs>257</Paragraphs>
  <Slides>32</Slides>
  <Notes>18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Design Template</vt:lpstr>
      </vt:variant>
      <vt:variant>
        <vt:i4>2</vt:i4>
      </vt:variant>
      <vt:variant>
        <vt:lpstr>Slide Titles</vt:lpstr>
      </vt:variant>
      <vt:variant>
        <vt:i4>32</vt:i4>
      </vt:variant>
    </vt:vector>
  </HeadingPairs>
  <TitlesOfParts>
    <vt:vector size="40" baseType="lpstr">
      <vt:lpstr>Arial</vt:lpstr>
      <vt:lpstr>新細明體</vt:lpstr>
      <vt:lpstr>標楷體</vt:lpstr>
      <vt:lpstr>Symbol</vt:lpstr>
      <vt:lpstr>Wingdings</vt:lpstr>
      <vt:lpstr>Times New Roman</vt:lpstr>
      <vt:lpstr>Default Design</vt:lpstr>
      <vt:lpstr>Default Design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4. 困境的出路： i. 工作</vt:lpstr>
      <vt:lpstr>困境的出路： i. 工作</vt:lpstr>
      <vt:lpstr>困境的出路： ii. 經濟</vt:lpstr>
      <vt:lpstr>困境的出路： iii. 婚姻</vt:lpstr>
      <vt:lpstr>困境的出路： iv. 子女</vt:lpstr>
      <vt:lpstr>困境的出路： v. 國家、社會、制度</vt:lpstr>
      <vt:lpstr>Slide 24</vt:lpstr>
      <vt:lpstr>Slide 25</vt:lpstr>
      <vt:lpstr>Slide 26</vt:lpstr>
      <vt:lpstr>Slide 27</vt:lpstr>
      <vt:lpstr>Slide 28</vt:lpstr>
      <vt:lpstr>Slide 29</vt:lpstr>
      <vt:lpstr>Slide 30</vt:lpstr>
      <vt:lpstr>Slide 31</vt:lpstr>
      <vt:lpstr>隨了消極擺脫世俗枷鎖，更有積極蒙福的方法：</vt:lpstr>
    </vt:vector>
  </TitlesOfParts>
  <Company>Presentation Magazine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Rainbow background design</dc:title>
  <dc:creator>Presentation Magazine</dc:creator>
  <cp:lastModifiedBy>WYC</cp:lastModifiedBy>
  <cp:revision>190</cp:revision>
  <dcterms:modified xsi:type="dcterms:W3CDTF">2017-10-04T14:01:51Z</dcterms:modified>
</cp:coreProperties>
</file>